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6837450" w14:textId="77777777" w:rsidR="0004050A" w:rsidRPr="0004050A" w:rsidRDefault="0004050A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  <w:bookmarkStart w:id="0" w:name="_Hlk69386247"/>
      <w:r w:rsidRPr="0004050A">
        <w:rPr>
          <w:rFonts w:cstheme="minorHAnsi"/>
          <w:sz w:val="24"/>
          <w:szCs w:val="24"/>
        </w:rPr>
        <w:t xml:space="preserve">Harju </w:t>
      </w:r>
      <w:proofErr w:type="spellStart"/>
      <w:r w:rsidRPr="0004050A">
        <w:rPr>
          <w:rFonts w:cstheme="minorHAnsi"/>
          <w:sz w:val="24"/>
          <w:szCs w:val="24"/>
        </w:rPr>
        <w:t>Maakohtu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Tallinna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kohtumaja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</w:p>
    <w:p w14:paraId="0759A2C7" w14:textId="77777777" w:rsidR="0019210F" w:rsidRDefault="0019210F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0A03F3E3" w14:textId="55C46CE9" w:rsidR="0004050A" w:rsidRPr="0004050A" w:rsidRDefault="0004050A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  <w:r w:rsidRPr="0004050A">
        <w:rPr>
          <w:rFonts w:cstheme="minorHAnsi"/>
          <w:sz w:val="24"/>
          <w:szCs w:val="24"/>
        </w:rPr>
        <w:t xml:space="preserve">E-post: </w:t>
      </w:r>
      <w:hyperlink r:id="rId15" w:history="1">
        <w:r w:rsidR="0019210F" w:rsidRPr="0019210F">
          <w:rPr>
            <w:rStyle w:val="Hyperlink"/>
            <w:rFonts w:cstheme="minorHAnsi"/>
            <w:color w:val="0070C0"/>
            <w:sz w:val="24"/>
            <w:szCs w:val="24"/>
          </w:rPr>
          <w:t>hmktallinn.menetlus@kohus.ee</w:t>
        </w:r>
      </w:hyperlink>
      <w:r w:rsidR="0019210F">
        <w:rPr>
          <w:rFonts w:cstheme="minorHAnsi"/>
          <w:sz w:val="24"/>
          <w:szCs w:val="24"/>
        </w:rPr>
        <w:t xml:space="preserve">  </w:t>
      </w:r>
      <w:r w:rsidRPr="0004050A">
        <w:rPr>
          <w:rFonts w:cstheme="minorHAnsi"/>
          <w:sz w:val="24"/>
          <w:szCs w:val="24"/>
        </w:rPr>
        <w:t xml:space="preserve"> </w:t>
      </w:r>
      <w:r>
        <w:rPr>
          <w:rFonts w:cstheme="minorHAnsi"/>
          <w:sz w:val="24"/>
          <w:szCs w:val="24"/>
        </w:rPr>
        <w:t xml:space="preserve">  </w:t>
      </w:r>
      <w:r w:rsidR="00457D1F">
        <w:rPr>
          <w:rFonts w:cstheme="minorHAnsi"/>
          <w:sz w:val="24"/>
          <w:szCs w:val="24"/>
        </w:rPr>
        <w:t>08</w:t>
      </w:r>
      <w:r w:rsidRPr="0004050A">
        <w:rPr>
          <w:rFonts w:cstheme="minorHAnsi"/>
          <w:sz w:val="24"/>
          <w:szCs w:val="24"/>
        </w:rPr>
        <w:t>.</w:t>
      </w:r>
      <w:r w:rsidR="00841D16">
        <w:rPr>
          <w:rFonts w:cstheme="minorHAnsi"/>
          <w:sz w:val="24"/>
          <w:szCs w:val="24"/>
        </w:rPr>
        <w:t>0</w:t>
      </w:r>
      <w:r w:rsidR="00457D1F">
        <w:rPr>
          <w:rFonts w:cstheme="minorHAnsi"/>
          <w:sz w:val="24"/>
          <w:szCs w:val="24"/>
        </w:rPr>
        <w:t>5</w:t>
      </w:r>
      <w:r w:rsidRPr="0004050A">
        <w:rPr>
          <w:rFonts w:cstheme="minorHAnsi"/>
          <w:sz w:val="24"/>
          <w:szCs w:val="24"/>
        </w:rPr>
        <w:t>.202</w:t>
      </w:r>
      <w:r w:rsidR="00457D1F">
        <w:rPr>
          <w:rFonts w:cstheme="minorHAnsi"/>
          <w:sz w:val="24"/>
          <w:szCs w:val="24"/>
        </w:rPr>
        <w:t>6</w:t>
      </w:r>
      <w:r w:rsidRPr="0004050A">
        <w:rPr>
          <w:rFonts w:cstheme="minorHAnsi"/>
          <w:sz w:val="24"/>
          <w:szCs w:val="24"/>
        </w:rPr>
        <w:t xml:space="preserve"> </w:t>
      </w:r>
    </w:p>
    <w:p w14:paraId="7C89CF9A" w14:textId="4DEE4367" w:rsidR="0004050A" w:rsidRPr="0004050A" w:rsidRDefault="0004050A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489C9504" w14:textId="77E38F5F" w:rsidR="0004050A" w:rsidRDefault="0004050A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700033D5" w14:textId="52D16A30" w:rsidR="0019210F" w:rsidRDefault="0019210F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46E39E5C" w14:textId="77777777" w:rsidR="0019210F" w:rsidRPr="0004050A" w:rsidRDefault="0019210F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391B0F18" w14:textId="77777777" w:rsidR="0004050A" w:rsidRPr="0004050A" w:rsidRDefault="0004050A" w:rsidP="00C50B76">
      <w:pPr>
        <w:pStyle w:val="Body"/>
        <w:tabs>
          <w:tab w:val="left" w:pos="4253"/>
        </w:tabs>
        <w:rPr>
          <w:rFonts w:cstheme="minorHAnsi"/>
          <w:b/>
          <w:bCs/>
          <w:sz w:val="24"/>
          <w:szCs w:val="24"/>
        </w:rPr>
      </w:pPr>
      <w:proofErr w:type="spellStart"/>
      <w:r w:rsidRPr="0004050A">
        <w:rPr>
          <w:rFonts w:cstheme="minorHAnsi"/>
          <w:b/>
          <w:bCs/>
          <w:sz w:val="24"/>
          <w:szCs w:val="24"/>
        </w:rPr>
        <w:t>Avaldus</w:t>
      </w:r>
      <w:proofErr w:type="spellEnd"/>
      <w:r w:rsidRPr="0004050A">
        <w:rPr>
          <w:rFonts w:cstheme="minorHAnsi"/>
          <w:b/>
          <w:bCs/>
          <w:sz w:val="24"/>
          <w:szCs w:val="24"/>
        </w:rPr>
        <w:t xml:space="preserve"> </w:t>
      </w:r>
    </w:p>
    <w:p w14:paraId="63AF813B" w14:textId="77777777" w:rsidR="0004050A" w:rsidRPr="0004050A" w:rsidRDefault="0004050A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7F7B33B0" w14:textId="77777777" w:rsidR="0019210F" w:rsidRDefault="0019210F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74ACED0B" w14:textId="550ED6DA" w:rsidR="0004050A" w:rsidRPr="0004050A" w:rsidRDefault="0004050A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  <w:proofErr w:type="spellStart"/>
      <w:r w:rsidRPr="0004050A">
        <w:rPr>
          <w:rFonts w:cstheme="minorHAnsi"/>
          <w:sz w:val="24"/>
          <w:szCs w:val="24"/>
        </w:rPr>
        <w:t>Palu</w:t>
      </w:r>
      <w:r w:rsidR="00B07074">
        <w:rPr>
          <w:rFonts w:cstheme="minorHAnsi"/>
          <w:sz w:val="24"/>
          <w:szCs w:val="24"/>
        </w:rPr>
        <w:t>me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väljastada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tõend</w:t>
      </w:r>
      <w:proofErr w:type="spellEnd"/>
      <w:r w:rsidRPr="0004050A">
        <w:rPr>
          <w:rFonts w:cstheme="minorHAnsi"/>
          <w:sz w:val="24"/>
          <w:szCs w:val="24"/>
        </w:rPr>
        <w:t xml:space="preserve">, et </w:t>
      </w:r>
      <w:proofErr w:type="spellStart"/>
      <w:r w:rsidRPr="0004050A">
        <w:rPr>
          <w:rFonts w:cstheme="minorHAnsi"/>
          <w:sz w:val="24"/>
          <w:szCs w:val="24"/>
        </w:rPr>
        <w:t>ettevõte</w:t>
      </w:r>
      <w:proofErr w:type="spellEnd"/>
      <w:r w:rsidRPr="0004050A">
        <w:rPr>
          <w:rFonts w:cstheme="minorHAnsi"/>
          <w:sz w:val="24"/>
          <w:szCs w:val="24"/>
        </w:rPr>
        <w:t xml:space="preserve"> Hitachi Energy Estonia AS (reg. </w:t>
      </w:r>
      <w:proofErr w:type="spellStart"/>
      <w:r w:rsidRPr="0004050A">
        <w:rPr>
          <w:rFonts w:cstheme="minorHAnsi"/>
          <w:sz w:val="24"/>
          <w:szCs w:val="24"/>
        </w:rPr>
        <w:t>kood</w:t>
      </w:r>
      <w:proofErr w:type="spellEnd"/>
      <w:r w:rsidRPr="0004050A">
        <w:rPr>
          <w:rFonts w:cstheme="minorHAnsi"/>
          <w:sz w:val="24"/>
          <w:szCs w:val="24"/>
        </w:rPr>
        <w:t xml:space="preserve"> 14838818) on </w:t>
      </w:r>
      <w:proofErr w:type="spellStart"/>
      <w:r w:rsidRPr="0004050A">
        <w:rPr>
          <w:rFonts w:cstheme="minorHAnsi"/>
          <w:sz w:val="24"/>
          <w:szCs w:val="24"/>
        </w:rPr>
        <w:t>maksejõuline</w:t>
      </w:r>
      <w:proofErr w:type="spellEnd"/>
      <w:r w:rsidRPr="0004050A">
        <w:rPr>
          <w:rFonts w:cstheme="minorHAnsi"/>
          <w:sz w:val="24"/>
          <w:szCs w:val="24"/>
        </w:rPr>
        <w:t xml:space="preserve"> ja </w:t>
      </w:r>
      <w:proofErr w:type="spellStart"/>
      <w:r w:rsidRPr="0004050A">
        <w:rPr>
          <w:rFonts w:cstheme="minorHAnsi"/>
          <w:sz w:val="24"/>
          <w:szCs w:val="24"/>
        </w:rPr>
        <w:t>tema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suhtes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ei</w:t>
      </w:r>
      <w:proofErr w:type="spellEnd"/>
      <w:r w:rsidRPr="0004050A">
        <w:rPr>
          <w:rFonts w:cstheme="minorHAnsi"/>
          <w:sz w:val="24"/>
          <w:szCs w:val="24"/>
        </w:rPr>
        <w:t xml:space="preserve"> ole </w:t>
      </w:r>
      <w:proofErr w:type="spellStart"/>
      <w:r w:rsidRPr="0004050A">
        <w:rPr>
          <w:rFonts w:cstheme="minorHAnsi"/>
          <w:sz w:val="24"/>
          <w:szCs w:val="24"/>
        </w:rPr>
        <w:t>algatatud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pankrotimenetlust</w:t>
      </w:r>
      <w:proofErr w:type="spellEnd"/>
      <w:r w:rsidRPr="0004050A">
        <w:rPr>
          <w:rFonts w:cstheme="minorHAnsi"/>
          <w:sz w:val="24"/>
          <w:szCs w:val="24"/>
        </w:rPr>
        <w:t xml:space="preserve">. </w:t>
      </w:r>
    </w:p>
    <w:p w14:paraId="33123892" w14:textId="347AE438" w:rsidR="0004050A" w:rsidRDefault="0004050A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699206CB" w14:textId="0342B450" w:rsidR="0019210F" w:rsidRDefault="00B07074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  <w:proofErr w:type="spellStart"/>
      <w:r>
        <w:rPr>
          <w:rFonts w:cstheme="minorHAnsi"/>
          <w:sz w:val="24"/>
          <w:szCs w:val="24"/>
        </w:rPr>
        <w:t>Tõend</w:t>
      </w:r>
      <w:proofErr w:type="spellEnd"/>
      <w:r>
        <w:rPr>
          <w:rFonts w:cstheme="minorHAnsi"/>
          <w:sz w:val="24"/>
          <w:szCs w:val="24"/>
        </w:rPr>
        <w:t xml:space="preserve"> on </w:t>
      </w:r>
      <w:proofErr w:type="spellStart"/>
      <w:r>
        <w:rPr>
          <w:rFonts w:cstheme="minorHAnsi"/>
          <w:sz w:val="24"/>
          <w:szCs w:val="24"/>
        </w:rPr>
        <w:t>vajalik</w:t>
      </w:r>
      <w:proofErr w:type="spellEnd"/>
      <w:r>
        <w:rPr>
          <w:rFonts w:cstheme="minorHAnsi"/>
          <w:sz w:val="24"/>
          <w:szCs w:val="24"/>
        </w:rPr>
        <w:t xml:space="preserve"> </w:t>
      </w:r>
      <w:proofErr w:type="spellStart"/>
      <w:r>
        <w:rPr>
          <w:rFonts w:cstheme="minorHAnsi"/>
          <w:sz w:val="24"/>
          <w:szCs w:val="24"/>
        </w:rPr>
        <w:t>riigihangetel</w:t>
      </w:r>
      <w:proofErr w:type="spellEnd"/>
      <w:r>
        <w:rPr>
          <w:rFonts w:cstheme="minorHAnsi"/>
          <w:sz w:val="24"/>
          <w:szCs w:val="24"/>
        </w:rPr>
        <w:t xml:space="preserve"> </w:t>
      </w:r>
      <w:proofErr w:type="spellStart"/>
      <w:r>
        <w:rPr>
          <w:rFonts w:cstheme="minorHAnsi"/>
          <w:sz w:val="24"/>
          <w:szCs w:val="24"/>
        </w:rPr>
        <w:t>osalemiseks</w:t>
      </w:r>
      <w:proofErr w:type="spellEnd"/>
      <w:r>
        <w:rPr>
          <w:rFonts w:cstheme="minorHAnsi"/>
          <w:sz w:val="24"/>
          <w:szCs w:val="24"/>
        </w:rPr>
        <w:t>.</w:t>
      </w:r>
    </w:p>
    <w:p w14:paraId="1333A766" w14:textId="3FA9AFB3" w:rsidR="0019210F" w:rsidRDefault="0019210F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379C6263" w14:textId="77777777" w:rsidR="00B07074" w:rsidRDefault="00B07074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521B9034" w14:textId="05931D29" w:rsidR="0004050A" w:rsidRPr="0019210F" w:rsidRDefault="0004050A" w:rsidP="00C50B76">
      <w:pPr>
        <w:pStyle w:val="Body"/>
        <w:tabs>
          <w:tab w:val="left" w:pos="4253"/>
        </w:tabs>
        <w:rPr>
          <w:rFonts w:cstheme="minorHAnsi"/>
          <w:color w:val="0070C0"/>
          <w:sz w:val="24"/>
          <w:szCs w:val="24"/>
        </w:rPr>
      </w:pPr>
      <w:proofErr w:type="spellStart"/>
      <w:r w:rsidRPr="0004050A">
        <w:rPr>
          <w:rFonts w:cstheme="minorHAnsi"/>
          <w:sz w:val="24"/>
          <w:szCs w:val="24"/>
        </w:rPr>
        <w:t>Palu</w:t>
      </w:r>
      <w:r w:rsidR="00B07074">
        <w:rPr>
          <w:rFonts w:cstheme="minorHAnsi"/>
          <w:sz w:val="24"/>
          <w:szCs w:val="24"/>
        </w:rPr>
        <w:t>me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tõend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saata</w:t>
      </w:r>
      <w:proofErr w:type="spellEnd"/>
      <w:r w:rsidRPr="0004050A">
        <w:rPr>
          <w:rFonts w:cstheme="minorHAnsi"/>
          <w:sz w:val="24"/>
          <w:szCs w:val="24"/>
        </w:rPr>
        <w:t xml:space="preserve"> e-</w:t>
      </w:r>
      <w:proofErr w:type="spellStart"/>
      <w:r w:rsidRPr="0004050A">
        <w:rPr>
          <w:rFonts w:cstheme="minorHAnsi"/>
          <w:sz w:val="24"/>
          <w:szCs w:val="24"/>
        </w:rPr>
        <w:t>posti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aadressile</w:t>
      </w:r>
      <w:proofErr w:type="spellEnd"/>
      <w:r w:rsidRPr="0004050A">
        <w:rPr>
          <w:rFonts w:cstheme="minorHAnsi"/>
          <w:sz w:val="24"/>
          <w:szCs w:val="24"/>
        </w:rPr>
        <w:t xml:space="preserve">: </w:t>
      </w:r>
      <w:hyperlink r:id="rId16" w:history="1">
        <w:r w:rsidR="0019210F" w:rsidRPr="0019210F">
          <w:rPr>
            <w:rStyle w:val="Hyperlink"/>
            <w:rFonts w:cstheme="minorHAnsi"/>
            <w:color w:val="0070C0"/>
            <w:sz w:val="24"/>
            <w:szCs w:val="24"/>
          </w:rPr>
          <w:t>andrus.aaving@hitachienergy.com</w:t>
        </w:r>
      </w:hyperlink>
      <w:r w:rsidR="0019210F" w:rsidRPr="0019210F">
        <w:rPr>
          <w:rFonts w:cstheme="minorHAnsi"/>
          <w:color w:val="0070C0"/>
          <w:sz w:val="24"/>
          <w:szCs w:val="24"/>
        </w:rPr>
        <w:t xml:space="preserve"> </w:t>
      </w:r>
      <w:r w:rsidRPr="0019210F">
        <w:rPr>
          <w:rFonts w:cstheme="minorHAnsi"/>
          <w:color w:val="0070C0"/>
          <w:sz w:val="24"/>
          <w:szCs w:val="24"/>
        </w:rPr>
        <w:t xml:space="preserve"> </w:t>
      </w:r>
    </w:p>
    <w:p w14:paraId="4150CE7D" w14:textId="77777777" w:rsidR="0004050A" w:rsidRPr="0004050A" w:rsidRDefault="0004050A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46525DA6" w14:textId="77777777" w:rsidR="0004050A" w:rsidRPr="0004050A" w:rsidRDefault="0004050A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3A353300" w14:textId="328F49F4" w:rsidR="0019210F" w:rsidRDefault="0019210F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3E14F194" w14:textId="77777777" w:rsidR="0019210F" w:rsidRDefault="0019210F" w:rsidP="00C50B76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</w:p>
    <w:p w14:paraId="4B482518" w14:textId="77777777" w:rsidR="0019210F" w:rsidRDefault="0004050A" w:rsidP="0019210F">
      <w:pPr>
        <w:pStyle w:val="Body"/>
        <w:tabs>
          <w:tab w:val="left" w:pos="4253"/>
        </w:tabs>
        <w:rPr>
          <w:sz w:val="24"/>
          <w:szCs w:val="24"/>
        </w:rPr>
      </w:pPr>
      <w:r w:rsidRPr="0004050A">
        <w:rPr>
          <w:rFonts w:cstheme="minorHAnsi"/>
          <w:sz w:val="24"/>
          <w:szCs w:val="24"/>
        </w:rPr>
        <w:t>Priit Feldt</w:t>
      </w:r>
      <w:r w:rsidR="0019210F">
        <w:rPr>
          <w:rFonts w:cstheme="minorHAnsi"/>
          <w:sz w:val="24"/>
          <w:szCs w:val="24"/>
        </w:rPr>
        <w:t>,</w:t>
      </w:r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juhatuse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liige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r w:rsidRPr="0004050A">
        <w:rPr>
          <w:rFonts w:cstheme="minorHAnsi"/>
          <w:sz w:val="24"/>
          <w:szCs w:val="24"/>
        </w:rPr>
        <w:tab/>
      </w:r>
      <w:r>
        <w:rPr>
          <w:rFonts w:cstheme="minorHAnsi"/>
          <w:sz w:val="24"/>
          <w:szCs w:val="24"/>
        </w:rPr>
        <w:t xml:space="preserve"> </w:t>
      </w:r>
      <w:r w:rsidRPr="0004050A">
        <w:rPr>
          <w:rFonts w:cstheme="minorHAnsi"/>
          <w:sz w:val="24"/>
          <w:szCs w:val="24"/>
        </w:rPr>
        <w:t>Andrus Aaving</w:t>
      </w:r>
      <w:r w:rsidR="0019210F">
        <w:rPr>
          <w:rFonts w:cstheme="minorHAnsi"/>
          <w:sz w:val="24"/>
          <w:szCs w:val="24"/>
        </w:rPr>
        <w:t>,</w:t>
      </w:r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prokurist</w:t>
      </w:r>
      <w:proofErr w:type="spellEnd"/>
      <w:r w:rsidR="00C50B76" w:rsidRPr="0004050A">
        <w:rPr>
          <w:sz w:val="24"/>
          <w:szCs w:val="24"/>
        </w:rPr>
        <w:tab/>
      </w:r>
    </w:p>
    <w:p w14:paraId="5C8D44A5" w14:textId="77777777" w:rsidR="0019210F" w:rsidRDefault="0019210F" w:rsidP="0019210F">
      <w:pPr>
        <w:pStyle w:val="Body"/>
        <w:tabs>
          <w:tab w:val="left" w:pos="4253"/>
        </w:tabs>
        <w:rPr>
          <w:sz w:val="24"/>
          <w:szCs w:val="24"/>
        </w:rPr>
      </w:pPr>
    </w:p>
    <w:p w14:paraId="4D7B7317" w14:textId="29C3EDF9" w:rsidR="0019210F" w:rsidRPr="0004050A" w:rsidRDefault="0019210F" w:rsidP="0019210F">
      <w:pPr>
        <w:pStyle w:val="Body"/>
        <w:tabs>
          <w:tab w:val="left" w:pos="4253"/>
        </w:tabs>
        <w:rPr>
          <w:rFonts w:cstheme="minorHAnsi"/>
          <w:sz w:val="24"/>
          <w:szCs w:val="24"/>
        </w:rPr>
      </w:pPr>
      <w:r w:rsidRPr="0004050A">
        <w:rPr>
          <w:rFonts w:cstheme="minorHAnsi"/>
          <w:sz w:val="24"/>
          <w:szCs w:val="24"/>
        </w:rPr>
        <w:t>(</w:t>
      </w:r>
      <w:proofErr w:type="spellStart"/>
      <w:r w:rsidRPr="0004050A">
        <w:rPr>
          <w:rFonts w:cstheme="minorHAnsi"/>
          <w:sz w:val="24"/>
          <w:szCs w:val="24"/>
        </w:rPr>
        <w:t>allkirjastatud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digitaalselt</w:t>
      </w:r>
      <w:proofErr w:type="spellEnd"/>
      <w:r w:rsidRPr="0004050A">
        <w:rPr>
          <w:rFonts w:cstheme="minorHAnsi"/>
          <w:sz w:val="24"/>
          <w:szCs w:val="24"/>
        </w:rPr>
        <w:t xml:space="preserve">) </w:t>
      </w:r>
      <w:r w:rsidRPr="0004050A">
        <w:rPr>
          <w:rFonts w:cstheme="minorHAnsi"/>
          <w:sz w:val="24"/>
          <w:szCs w:val="24"/>
        </w:rPr>
        <w:tab/>
      </w:r>
      <w:r w:rsidRPr="0004050A">
        <w:rPr>
          <w:rFonts w:cstheme="minorHAnsi"/>
          <w:sz w:val="24"/>
          <w:szCs w:val="24"/>
        </w:rPr>
        <w:tab/>
        <w:t>(</w:t>
      </w:r>
      <w:proofErr w:type="spellStart"/>
      <w:r w:rsidRPr="0004050A">
        <w:rPr>
          <w:rFonts w:cstheme="minorHAnsi"/>
          <w:sz w:val="24"/>
          <w:szCs w:val="24"/>
        </w:rPr>
        <w:t>allkirjastatud</w:t>
      </w:r>
      <w:proofErr w:type="spellEnd"/>
      <w:r w:rsidRPr="0004050A">
        <w:rPr>
          <w:rFonts w:cstheme="minorHAnsi"/>
          <w:sz w:val="24"/>
          <w:szCs w:val="24"/>
        </w:rPr>
        <w:t xml:space="preserve"> </w:t>
      </w:r>
      <w:proofErr w:type="spellStart"/>
      <w:r w:rsidRPr="0004050A">
        <w:rPr>
          <w:rFonts w:cstheme="minorHAnsi"/>
          <w:sz w:val="24"/>
          <w:szCs w:val="24"/>
        </w:rPr>
        <w:t>digitaalselt</w:t>
      </w:r>
      <w:proofErr w:type="spellEnd"/>
      <w:r w:rsidRPr="0004050A">
        <w:rPr>
          <w:rFonts w:cstheme="minorHAnsi"/>
          <w:sz w:val="24"/>
          <w:szCs w:val="24"/>
        </w:rPr>
        <w:t>)</w:t>
      </w:r>
    </w:p>
    <w:p w14:paraId="19FE6DB7" w14:textId="13FB0842" w:rsidR="00113528" w:rsidRPr="0004050A" w:rsidRDefault="00B07074" w:rsidP="00C50B76">
      <w:pPr>
        <w:pStyle w:val="Body"/>
        <w:tabs>
          <w:tab w:val="left" w:pos="4253"/>
        </w:tabs>
        <w:rPr>
          <w:sz w:val="24"/>
          <w:szCs w:val="24"/>
        </w:rPr>
      </w:pPr>
      <w:sdt>
        <w:sdtPr>
          <w:rPr>
            <w:vanish/>
            <w:sz w:val="24"/>
            <w:szCs w:val="24"/>
          </w:rPr>
          <w:alias w:val="Second signer title"/>
          <w:tag w:val="{&quot;templafy&quot;:{&quot;id&quot;:&quot;e247b8b4-4b5f-4f2f-98b1-980ccfd471fc&quot;}}"/>
          <w:id w:val="335039924"/>
          <w:placeholder>
            <w:docPart w:val="98C67F63DE8247F399D57553A665FB84"/>
          </w:placeholder>
          <w15:color w:val="FF0000"/>
        </w:sdtPr>
        <w:sdtEndPr/>
        <w:sdtContent>
          <w:r w:rsidR="00080D87" w:rsidRPr="0004050A">
            <w:rPr>
              <w:vanish/>
              <w:sz w:val="24"/>
              <w:szCs w:val="24"/>
            </w:rPr>
            <w:t xml:space="preserve"> </w:t>
          </w:r>
        </w:sdtContent>
      </w:sdt>
      <w:bookmarkEnd w:id="0"/>
    </w:p>
    <w:sectPr w:rsidR="00113528" w:rsidRPr="0004050A" w:rsidSect="00BE374D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endnotePr>
        <w:numFmt w:val="decimal"/>
      </w:endnotePr>
      <w:type w:val="continuous"/>
      <w:pgSz w:w="11907" w:h="16840" w:code="9"/>
      <w:pgMar w:top="1281" w:right="743" w:bottom="1843" w:left="1253" w:header="533" w:footer="363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A0D5510" w14:textId="77777777" w:rsidR="00BB6661" w:rsidRDefault="00BB6661" w:rsidP="00C60D54">
      <w:pPr>
        <w:pStyle w:val="EndnoteSeparator"/>
      </w:pPr>
    </w:p>
    <w:p w14:paraId="5C851AF5" w14:textId="77777777" w:rsidR="00BB6661" w:rsidRDefault="00BB6661"/>
    <w:p w14:paraId="7968022A" w14:textId="77777777" w:rsidR="00BB6661" w:rsidRDefault="00BB6661"/>
  </w:endnote>
  <w:endnote w:type="continuationSeparator" w:id="0">
    <w:p w14:paraId="69468786" w14:textId="77777777" w:rsidR="00BB6661" w:rsidRDefault="00BB6661" w:rsidP="00C60D54">
      <w:pPr>
        <w:pStyle w:val="EndnoteSeparatorcont"/>
      </w:pPr>
    </w:p>
    <w:p w14:paraId="51CA17DD" w14:textId="77777777" w:rsidR="00BB6661" w:rsidRDefault="00BB6661"/>
    <w:p w14:paraId="5102609C" w14:textId="77777777" w:rsidR="00BB6661" w:rsidRDefault="00BB6661"/>
  </w:endnote>
  <w:endnote w:type="continuationNotice" w:id="1">
    <w:p w14:paraId="5668E551" w14:textId="77777777" w:rsidR="00BB6661" w:rsidRDefault="00BB6661" w:rsidP="00C60D54">
      <w:pPr>
        <w:pStyle w:val="EndnoteContinuation"/>
      </w:pPr>
    </w:p>
    <w:p w14:paraId="11323FBA" w14:textId="77777777" w:rsidR="00BB6661" w:rsidRDefault="00BB6661"/>
    <w:p w14:paraId="4FC37A3E" w14:textId="77777777" w:rsidR="00BB6661" w:rsidRDefault="00BB6661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BBvoice">
    <w:altName w:val="Arial"/>
    <w:charset w:val="EE"/>
    <w:family w:val="swiss"/>
    <w:pitch w:val="variable"/>
    <w:sig w:usb0="A10006FF" w:usb1="100060FB" w:usb2="00000028" w:usb3="00000000" w:csb0="0000001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8D09600" w14:textId="77777777" w:rsidR="00BE374D" w:rsidRDefault="00BE374D">
    <w:pPr>
      <w:pStyle w:val="Footer"/>
    </w:pPr>
  </w:p>
  <w:p w14:paraId="35174E19" w14:textId="77777777" w:rsidR="00B22704" w:rsidRDefault="00B22704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DA979E5" w14:textId="77777777" w:rsidR="003D4E28" w:rsidRDefault="003D4E28" w:rsidP="003D4E28">
    <w:pPr>
      <w:spacing w:after="0" w:line="240" w:lineRule="auto"/>
      <w:ind w:left="-1008"/>
      <w:rPr>
        <w:sz w:val="16"/>
        <w:szCs w:val="16"/>
      </w:rPr>
    </w:pPr>
  </w:p>
  <w:p w14:paraId="69B63070" w14:textId="77777777" w:rsidR="00106052" w:rsidRDefault="00106052" w:rsidP="003D4E28">
    <w:pPr>
      <w:spacing w:after="0" w:line="240" w:lineRule="auto"/>
      <w:ind w:left="-1008"/>
      <w:rPr>
        <w:sz w:val="16"/>
        <w:szCs w:val="16"/>
      </w:rPr>
    </w:pPr>
  </w:p>
  <w:p w14:paraId="0D6D2869" w14:textId="77777777" w:rsidR="00106052" w:rsidRDefault="00106052" w:rsidP="003D4E28">
    <w:pPr>
      <w:spacing w:after="0" w:line="240" w:lineRule="auto"/>
      <w:ind w:left="-1008"/>
      <w:rPr>
        <w:sz w:val="16"/>
        <w:szCs w:val="16"/>
      </w:rPr>
    </w:pPr>
  </w:p>
  <w:p w14:paraId="2FB3F0F4" w14:textId="77777777" w:rsidR="006E42C8" w:rsidRDefault="006E42C8" w:rsidP="003D4E28">
    <w:pPr>
      <w:spacing w:after="0" w:line="240" w:lineRule="auto"/>
      <w:ind w:left="-1008"/>
      <w:rPr>
        <w:sz w:val="16"/>
        <w:szCs w:val="16"/>
      </w:rPr>
    </w:pPr>
  </w:p>
  <w:p w14:paraId="252F8BF2" w14:textId="77777777" w:rsidR="003D4E28" w:rsidRDefault="003D4E28" w:rsidP="003D4E28">
    <w:pPr>
      <w:spacing w:after="0" w:line="240" w:lineRule="auto"/>
      <w:ind w:left="-1008"/>
      <w:rPr>
        <w:sz w:val="16"/>
        <w:szCs w:val="16"/>
      </w:rPr>
    </w:pPr>
  </w:p>
  <w:p w14:paraId="2C188B72" w14:textId="77777777" w:rsidR="003D4E28" w:rsidRDefault="003D4E28" w:rsidP="003D4E28">
    <w:pPr>
      <w:spacing w:after="0" w:line="240" w:lineRule="auto"/>
      <w:ind w:left="-1008"/>
      <w:rPr>
        <w:sz w:val="16"/>
        <w:szCs w:val="16"/>
      </w:rPr>
    </w:pPr>
  </w:p>
  <w:p w14:paraId="44AA67A9" w14:textId="77777777" w:rsidR="003D4E28" w:rsidRPr="00BF78F2" w:rsidRDefault="003D4E28" w:rsidP="003D4E28">
    <w:pPr>
      <w:spacing w:after="0" w:line="240" w:lineRule="auto"/>
      <w:ind w:left="-1008"/>
      <w:rPr>
        <w:sz w:val="16"/>
        <w:szCs w:val="16"/>
      </w:rPr>
    </w:pPr>
  </w:p>
  <w:p w14:paraId="585790AA" w14:textId="77777777" w:rsidR="003D4E28" w:rsidRPr="00BF78F2" w:rsidRDefault="003D4E28" w:rsidP="003D4E28">
    <w:pPr>
      <w:spacing w:after="0" w:line="240" w:lineRule="auto"/>
      <w:ind w:left="-1008"/>
      <w:rPr>
        <w:sz w:val="16"/>
        <w:szCs w:val="16"/>
      </w:rPr>
    </w:pPr>
  </w:p>
  <w:tbl>
    <w:tblPr>
      <w:tblStyle w:val="HitachiEnergyFooterTable"/>
      <w:tblW w:w="5000" w:type="pct"/>
      <w:jc w:val="right"/>
      <w:tblBorders>
        <w:top w:val="none" w:sz="0" w:space="0" w:color="auto"/>
        <w:bottom w:val="none" w:sz="0" w:space="0" w:color="auto"/>
        <w:insideH w:val="none" w:sz="0" w:space="0" w:color="auto"/>
        <w:insideV w:val="none" w:sz="0" w:space="0" w:color="auto"/>
      </w:tblBorders>
      <w:tblLook w:val="0000" w:firstRow="0" w:lastRow="0" w:firstColumn="0" w:lastColumn="0" w:noHBand="0" w:noVBand="0"/>
    </w:tblPr>
    <w:tblGrid>
      <w:gridCol w:w="9911"/>
    </w:tblGrid>
    <w:tr w:rsidR="003D4E28" w:rsidRPr="00106052" w14:paraId="1CFB9907" w14:textId="77777777" w:rsidTr="00106052">
      <w:trPr>
        <w:trHeight w:val="144"/>
        <w:jc w:val="right"/>
      </w:trPr>
      <w:tc>
        <w:tcPr>
          <w:tcW w:w="5000" w:type="pct"/>
        </w:tcPr>
        <w:p w14:paraId="3255B488" w14:textId="77777777" w:rsidR="003D4E28" w:rsidRPr="00106052" w:rsidRDefault="003D4E28" w:rsidP="00106052">
          <w:pPr>
            <w:pStyle w:val="FooterTableFieldText"/>
            <w:spacing w:before="60" w:after="60"/>
            <w:ind w:right="0"/>
            <w:jc w:val="right"/>
            <w:rPr>
              <w:b/>
              <w:bCs/>
            </w:rPr>
          </w:pPr>
          <w:r w:rsidRPr="00106052">
            <w:rPr>
              <w:b/>
              <w:bCs/>
              <w:sz w:val="14"/>
              <w:szCs w:val="18"/>
            </w:rPr>
            <w:fldChar w:fldCharType="begin"/>
          </w:r>
          <w:r w:rsidRPr="00106052">
            <w:rPr>
              <w:b/>
              <w:bCs/>
              <w:sz w:val="14"/>
              <w:szCs w:val="18"/>
            </w:rPr>
            <w:instrText xml:space="preserve"> PAGE  \* Arabic  \* MERGEFORMAT </w:instrText>
          </w:r>
          <w:r w:rsidRPr="00106052">
            <w:rPr>
              <w:b/>
              <w:bCs/>
              <w:sz w:val="14"/>
              <w:szCs w:val="18"/>
            </w:rPr>
            <w:fldChar w:fldCharType="separate"/>
          </w:r>
          <w:r w:rsidRPr="00106052">
            <w:rPr>
              <w:b/>
              <w:bCs/>
              <w:sz w:val="14"/>
              <w:szCs w:val="18"/>
            </w:rPr>
            <w:t>1</w:t>
          </w:r>
          <w:r w:rsidRPr="00106052">
            <w:rPr>
              <w:b/>
              <w:bCs/>
              <w:sz w:val="14"/>
              <w:szCs w:val="18"/>
            </w:rPr>
            <w:fldChar w:fldCharType="end"/>
          </w:r>
          <w:r w:rsidRPr="00106052">
            <w:rPr>
              <w:b/>
              <w:bCs/>
              <w:sz w:val="14"/>
              <w:szCs w:val="18"/>
            </w:rPr>
            <w:t>/</w:t>
          </w:r>
          <w:r w:rsidRPr="00106052">
            <w:rPr>
              <w:b/>
              <w:bCs/>
              <w:sz w:val="14"/>
              <w:szCs w:val="18"/>
            </w:rPr>
            <w:fldChar w:fldCharType="begin"/>
          </w:r>
          <w:r w:rsidRPr="00106052">
            <w:rPr>
              <w:b/>
              <w:bCs/>
              <w:sz w:val="14"/>
              <w:szCs w:val="18"/>
            </w:rPr>
            <w:instrText xml:space="preserve"> NUMPAGES  \* Arabic  \* MERGEFORMAT </w:instrText>
          </w:r>
          <w:r w:rsidRPr="00106052">
            <w:rPr>
              <w:b/>
              <w:bCs/>
              <w:sz w:val="14"/>
              <w:szCs w:val="18"/>
            </w:rPr>
            <w:fldChar w:fldCharType="separate"/>
          </w:r>
          <w:r w:rsidRPr="00106052">
            <w:rPr>
              <w:b/>
              <w:bCs/>
              <w:sz w:val="14"/>
              <w:szCs w:val="18"/>
            </w:rPr>
            <w:t>1</w:t>
          </w:r>
          <w:r w:rsidRPr="00106052">
            <w:rPr>
              <w:b/>
              <w:bCs/>
              <w:sz w:val="14"/>
              <w:szCs w:val="18"/>
            </w:rPr>
            <w:fldChar w:fldCharType="end"/>
          </w:r>
        </w:p>
      </w:tc>
    </w:tr>
  </w:tbl>
  <w:p w14:paraId="7B2A704A" w14:textId="77777777" w:rsidR="00966C17" w:rsidRPr="003D4E28" w:rsidRDefault="00966C17" w:rsidP="00106052">
    <w:pPr>
      <w:spacing w:after="0"/>
    </w:pPr>
  </w:p>
  <w:p w14:paraId="2622C36A" w14:textId="77777777" w:rsidR="00B22704" w:rsidRDefault="00B22704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F3C17A4" w14:textId="77777777" w:rsidR="00041D7F" w:rsidRDefault="00041D7F" w:rsidP="004B479D">
    <w:pPr>
      <w:spacing w:after="0" w:line="240" w:lineRule="auto"/>
      <w:ind w:left="-1008"/>
      <w:rPr>
        <w:sz w:val="16"/>
        <w:szCs w:val="16"/>
      </w:rPr>
    </w:pPr>
  </w:p>
  <w:p w14:paraId="5F63C1AC" w14:textId="77777777" w:rsidR="00BF78F2" w:rsidRDefault="00BF78F2" w:rsidP="004B479D">
    <w:pPr>
      <w:spacing w:after="0" w:line="240" w:lineRule="auto"/>
      <w:ind w:left="-1008"/>
      <w:rPr>
        <w:sz w:val="16"/>
        <w:szCs w:val="16"/>
      </w:rPr>
    </w:pPr>
  </w:p>
  <w:p w14:paraId="1109CE2F" w14:textId="77777777" w:rsidR="006E42C8" w:rsidRPr="00BF78F2" w:rsidRDefault="006E42C8" w:rsidP="004B479D">
    <w:pPr>
      <w:spacing w:after="0" w:line="240" w:lineRule="auto"/>
      <w:ind w:left="-1008"/>
      <w:rPr>
        <w:sz w:val="16"/>
        <w:szCs w:val="16"/>
      </w:rPr>
    </w:pPr>
  </w:p>
  <w:tbl>
    <w:tblPr>
      <w:tblW w:w="3375" w:type="pct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6690"/>
    </w:tblGrid>
    <w:tr w:rsidR="000062E5" w:rsidRPr="00E03AD7" w14:paraId="33108B71" w14:textId="77777777" w:rsidTr="00BE374D">
      <w:trPr>
        <w:trHeight w:val="23"/>
      </w:trPr>
      <w:tc>
        <w:tcPr>
          <w:tcW w:w="5000" w:type="pct"/>
        </w:tcPr>
        <w:sdt>
          <w:sdtPr>
            <w:rPr>
              <w:rFonts w:asciiTheme="minorHAnsi" w:eastAsia="MS Mincho" w:hAnsiTheme="minorHAnsi" w:cstheme="minorHAnsi"/>
              <w:noProof w:val="0"/>
            </w:rPr>
            <w:alias w:val="Company name"/>
            <w:tag w:val="{&quot;templafy&quot;:{&quot;id&quot;:&quot;52acc6f9-032a-4ea4-a16a-950a4474e0ec&quot;}}"/>
            <w:id w:val="702368012"/>
            <w:placeholder>
              <w:docPart w:val="DD5A92A4E620471D887F46F81B93A723"/>
            </w:placeholder>
            <w15:color w:val="FF0000"/>
          </w:sdtPr>
          <w:sdtEndPr/>
          <w:sdtContent>
            <w:p w14:paraId="4037ADBA" w14:textId="77777777" w:rsidR="004B13F6" w:rsidRDefault="000E49D8">
              <w:pPr>
                <w:pStyle w:val="ft-name"/>
                <w:framePr w:hSpace="0" w:wrap="auto" w:vAnchor="margin" w:hAnchor="text" w:xAlign="left" w:yAlign="inline"/>
                <w:spacing w:after="40"/>
                <w:rPr>
                  <w:rFonts w:eastAsia="MS Mincho" w:cstheme="minorHAnsi"/>
                </w:rPr>
              </w:pPr>
              <w:r>
                <w:rPr>
                  <w:rFonts w:asciiTheme="minorHAnsi" w:eastAsia="MS Mincho" w:hAnsiTheme="minorHAnsi" w:cstheme="minorHAnsi"/>
                  <w:noProof w:val="0"/>
                </w:rPr>
                <w:t>Hitachi Energy Estonia AS</w:t>
              </w:r>
            </w:p>
          </w:sdtContent>
        </w:sdt>
      </w:tc>
    </w:tr>
    <w:tr w:rsidR="004B290E" w:rsidRPr="00E03AD7" w14:paraId="63B18E7B" w14:textId="77777777" w:rsidTr="00BE374D">
      <w:trPr>
        <w:trHeight w:val="23"/>
      </w:trPr>
      <w:tc>
        <w:tcPr>
          <w:tcW w:w="5000" w:type="pct"/>
        </w:tcPr>
        <w:p w14:paraId="1CC243D9" w14:textId="77777777" w:rsidR="004B290E" w:rsidRPr="004B290E" w:rsidRDefault="00B07074" w:rsidP="004B290E">
          <w:pPr>
            <w:pStyle w:val="ft-add"/>
            <w:framePr w:wrap="auto" w:vAnchor="margin" w:hAnchor="text" w:xAlign="left" w:yAlign="inline"/>
            <w:suppressOverlap w:val="0"/>
          </w:pPr>
          <w:sdt>
            <w:sdtPr>
              <w:alias w:val="Postal Address"/>
              <w:tag w:val="{&quot;templafy&quot;:{&quot;id&quot;:&quot;a9b24d68-053c-43dd-938a-a1f12238b5ce&quot;}}"/>
              <w:id w:val="1831707526"/>
              <w:placeholder>
                <w:docPart w:val="E72625F5009C466FA4ABE25048C04A48"/>
              </w:placeholder>
              <w15:color w:val="FF0000"/>
            </w:sdtPr>
            <w:sdtEndPr/>
            <w:sdtContent>
              <w:r w:rsidR="00080D87">
                <w:t>Postal Address</w:t>
              </w:r>
            </w:sdtContent>
          </w:sdt>
          <w:r w:rsidR="004B290E">
            <w:t xml:space="preserve">: </w:t>
          </w:r>
          <w:sdt>
            <w:sdtPr>
              <w:alias w:val="Postal Address"/>
              <w:tag w:val="{&quot;templafy&quot;:{&quot;id&quot;:&quot;39543361-3ef7-47a5-a35c-321ccf0961e1&quot;}}"/>
              <w:id w:val="-1300456331"/>
              <w:placeholder>
                <w:docPart w:val="E72625F5009C466FA4ABE25048C04A48"/>
              </w:placeholder>
              <w15:color w:val="FF0000"/>
            </w:sdtPr>
            <w:sdtEndPr/>
            <w:sdtContent>
              <w:r w:rsidR="00080D87">
                <w:t>11415 Tallinn, Estonia</w:t>
              </w:r>
            </w:sdtContent>
          </w:sdt>
        </w:p>
      </w:tc>
    </w:tr>
    <w:tr w:rsidR="004B290E" w:rsidRPr="00E03AD7" w14:paraId="6CF5D81A" w14:textId="77777777" w:rsidTr="00BE374D">
      <w:trPr>
        <w:trHeight w:val="23"/>
      </w:trPr>
      <w:tc>
        <w:tcPr>
          <w:tcW w:w="5000" w:type="pct"/>
        </w:tcPr>
        <w:sdt>
          <w:sdtPr>
            <w:alias w:val="group"/>
            <w:tag w:val="{&quot;templafy&quot;:{&quot;id&quot;:&quot;fdbec81d-cfea-4573-9fda-1bfd06d6c45a&quot;}}"/>
            <w:id w:val="153814244"/>
            <w:placeholder>
              <w:docPart w:val="3C2EBC0DCF9F4EA384C45419F6A6839F"/>
            </w:placeholder>
            <w15:color w:val="FF0000"/>
          </w:sdtPr>
          <w:sdtEndPr/>
          <w:sdtContent>
            <w:p w14:paraId="2DB3FCCC" w14:textId="77777777" w:rsidR="004B290E" w:rsidRPr="004B290E" w:rsidRDefault="00B07074" w:rsidP="004B290E">
              <w:pPr>
                <w:pStyle w:val="ft-add"/>
                <w:framePr w:wrap="auto" w:vAnchor="margin" w:hAnchor="text" w:xAlign="left" w:yAlign="inline"/>
                <w:suppressOverlap w:val="0"/>
              </w:pPr>
              <w:sdt>
                <w:sdtPr>
                  <w:alias w:val="Visiting Address"/>
                  <w:tag w:val="{&quot;templafy&quot;:{&quot;id&quot;:&quot;307495c7-4365-435d-a228-d12f7a33c47b&quot;}}"/>
                  <w:id w:val="1968925813"/>
                  <w:placeholder>
                    <w:docPart w:val="7996935FD4CA426888D6B27338F7F87F"/>
                  </w:placeholder>
                  <w15:color w:val="FF0000"/>
                </w:sdtPr>
                <w:sdtEndPr/>
                <w:sdtContent>
                  <w:r w:rsidR="00080D87">
                    <w:t>Visiting Address</w:t>
                  </w:r>
                </w:sdtContent>
              </w:sdt>
              <w:r w:rsidR="004B290E">
                <w:t xml:space="preserve">: </w:t>
              </w:r>
              <w:sdt>
                <w:sdtPr>
                  <w:alias w:val="VisitingAddress"/>
                  <w:tag w:val="{&quot;templafy&quot;:{&quot;id&quot;:&quot;fc5d7698-752c-4c70-ad68-2962628c5669&quot;}}"/>
                  <w:id w:val="-1828662107"/>
                  <w:placeholder>
                    <w:docPart w:val="7996935FD4CA426888D6B27338F7F87F"/>
                  </w:placeholder>
                  <w15:color w:val="FF0000"/>
                </w:sdtPr>
                <w:sdtEndPr/>
                <w:sdtContent>
                  <w:proofErr w:type="spellStart"/>
                  <w:r w:rsidR="00080D87">
                    <w:t>Valukoja</w:t>
                  </w:r>
                  <w:proofErr w:type="spellEnd"/>
                  <w:r w:rsidR="00080D87">
                    <w:t xml:space="preserve"> 8</w:t>
                  </w:r>
                </w:sdtContent>
              </w:sdt>
              <w:r w:rsidR="004B290E" w:rsidRPr="008953A4">
                <w:t xml:space="preserve">, </w:t>
              </w:r>
              <w:sdt>
                <w:sdtPr>
                  <w:alias w:val="Postalcode"/>
                  <w:tag w:val="{&quot;templafy&quot;:{&quot;id&quot;:&quot;eb78a8ff-c787-4e15-9546-4e3e5fff0e26&quot;}}"/>
                  <w:id w:val="1436251254"/>
                  <w:placeholder>
                    <w:docPart w:val="7996935FD4CA426888D6B27338F7F87F"/>
                  </w:placeholder>
                  <w15:color w:val="FF0000"/>
                </w:sdtPr>
                <w:sdtEndPr/>
                <w:sdtContent>
                  <w:r w:rsidR="00080D87">
                    <w:t>11415</w:t>
                  </w:r>
                </w:sdtContent>
              </w:sdt>
              <w:r w:rsidR="004B290E" w:rsidRPr="008953A4">
                <w:t xml:space="preserve"> </w:t>
              </w:r>
              <w:sdt>
                <w:sdtPr>
                  <w:alias w:val="City"/>
                  <w:tag w:val="{&quot;templafy&quot;:{&quot;id&quot;:&quot;778822dc-536a-4ffd-8d50-e194a628a940&quot;}}"/>
                  <w:id w:val="761497801"/>
                  <w:placeholder>
                    <w:docPart w:val="7996935FD4CA426888D6B27338F7F87F"/>
                  </w:placeholder>
                  <w15:color w:val="FF0000"/>
                </w:sdtPr>
                <w:sdtEndPr/>
                <w:sdtContent>
                  <w:r w:rsidR="00080D87">
                    <w:t>Tallinn</w:t>
                  </w:r>
                </w:sdtContent>
              </w:sdt>
            </w:p>
          </w:sdtContent>
        </w:sdt>
      </w:tc>
    </w:tr>
    <w:sdt>
      <w:sdtPr>
        <w:rPr>
          <w:vanish/>
          <w:szCs w:val="24"/>
          <w:lang w:bidi="de-DE"/>
        </w:rPr>
        <w:alias w:val="Group"/>
        <w:tag w:val="{&quot;templafy&quot;:{&quot;id&quot;:&quot;83bf6040-8d8b-46b1-a471-ca96cef98070&quot;}}"/>
        <w:id w:val="-124860483"/>
        <w:placeholder>
          <w:docPart w:val="DefaultPlaceholder_-1854013440"/>
        </w:placeholder>
      </w:sdtPr>
      <w:sdtEndPr/>
      <w:sdtContent>
        <w:sdt>
          <w:sdtPr>
            <w:rPr>
              <w:vanish/>
              <w:szCs w:val="24"/>
              <w:lang w:bidi="de-DE"/>
            </w:rPr>
            <w:alias w:val="Group"/>
            <w:tag w:val="{&quot;templafy&quot;:{&quot;id&quot;:&quot;214df9b9-f25f-4199-85d2-451f6ab8c08e&quot;}}"/>
            <w:id w:val="129368003"/>
            <w:placeholder>
              <w:docPart w:val="DefaultPlaceholder_-1854013440"/>
            </w:placeholder>
          </w:sdtPr>
          <w:sdtEndPr>
            <w:rPr>
              <w:vanish w:val="0"/>
            </w:rPr>
          </w:sdtEndPr>
          <w:sdtContent>
            <w:tr w:rsidR="00E3788D" w:rsidRPr="00E03AD7" w14:paraId="2569D636" w14:textId="77777777" w:rsidTr="00BE374D">
              <w:trPr>
                <w:trHeight w:val="23"/>
                <w:hidden/>
              </w:trPr>
              <w:tc>
                <w:tcPr>
                  <w:tcW w:w="5000" w:type="pct"/>
                </w:tcPr>
                <w:p w14:paraId="2E704DEA" w14:textId="77777777" w:rsidR="00E3788D" w:rsidRPr="004B290E" w:rsidRDefault="00B07074" w:rsidP="00E3788D">
                  <w:pPr>
                    <w:pStyle w:val="ft-add"/>
                    <w:framePr w:wrap="auto" w:vAnchor="margin" w:hAnchor="text" w:xAlign="left" w:yAlign="inline"/>
                    <w:tabs>
                      <w:tab w:val="left" w:pos="2127"/>
                    </w:tabs>
                    <w:suppressOverlap w:val="0"/>
                    <w:rPr>
                      <w:szCs w:val="24"/>
                    </w:rPr>
                  </w:pPr>
                  <w:sdt>
                    <w:sdtPr>
                      <w:rPr>
                        <w:szCs w:val="24"/>
                        <w:lang w:bidi="de-DE"/>
                      </w:rPr>
                      <w:alias w:val="group"/>
                      <w:tag w:val="{&quot;templafy&quot;:{&quot;id&quot;:&quot;355d1627-9615-4088-bcba-cbb5772ddd98&quot;}}"/>
                      <w:id w:val="-1297211489"/>
                      <w:placeholder>
                        <w:docPart w:val="0F33F61159D54C7982435CF73DF4B3DA"/>
                      </w:placeholder>
                      <w15:color w:val="FF0000"/>
                    </w:sdtPr>
                    <w:sdtEndPr/>
                    <w:sdtContent>
                      <w:sdt>
                        <w:sdtPr>
                          <w:rPr>
                            <w:szCs w:val="24"/>
                            <w:lang w:bidi="de-DE"/>
                          </w:rPr>
                          <w:alias w:val="Phone Label"/>
                          <w:tag w:val="{&quot;templafy&quot;:{&quot;id&quot;:&quot;e6e07c8e-3b8b-45a4-8a72-a476aaec6dc0&quot;}}"/>
                          <w:id w:val="-1173644121"/>
                          <w:placeholder>
                            <w:docPart w:val="89F52DF3355447FD800AD3B3CF1E194D"/>
                          </w:placeholder>
                          <w15:color w:val="FF0000"/>
                        </w:sdtPr>
                        <w:sdtEndPr/>
                        <w:sdtContent>
                          <w:r w:rsidR="00080D87">
                            <w:rPr>
                              <w:szCs w:val="24"/>
                            </w:rPr>
                            <w:t>Phone</w:t>
                          </w:r>
                        </w:sdtContent>
                      </w:sdt>
                      <w:r w:rsidR="00513257">
                        <w:rPr>
                          <w:szCs w:val="24"/>
                        </w:rPr>
                        <w:t>:</w:t>
                      </w:r>
                      <w:r w:rsidR="00E039A5" w:rsidRPr="00395703">
                        <w:rPr>
                          <w:szCs w:val="24"/>
                        </w:rPr>
                        <w:t xml:space="preserve"> </w:t>
                      </w:r>
                      <w:sdt>
                        <w:sdtPr>
                          <w:rPr>
                            <w:szCs w:val="24"/>
                            <w:lang w:bidi="de-DE"/>
                          </w:rPr>
                          <w:alias w:val="OfficePhone"/>
                          <w:tag w:val="{&quot;templafy&quot;:{&quot;id&quot;:&quot;28de3486-856d-43aa-bef7-c14e94a123ea&quot;}}"/>
                          <w:id w:val="-1449841696"/>
                          <w:placeholder>
                            <w:docPart w:val="89F52DF3355447FD800AD3B3CF1E194D"/>
                          </w:placeholder>
                          <w15:color w:val="FF0000"/>
                        </w:sdtPr>
                        <w:sdtEndPr/>
                        <w:sdtContent>
                          <w:r w:rsidR="00080D87">
                            <w:rPr>
                              <w:szCs w:val="24"/>
                            </w:rPr>
                            <w:t>+37256801200</w:t>
                          </w:r>
                        </w:sdtContent>
                      </w:sdt>
                    </w:sdtContent>
                  </w:sdt>
                  <w:sdt>
                    <w:sdtPr>
                      <w:rPr>
                        <w:szCs w:val="24"/>
                        <w:lang w:bidi="de-DE"/>
                      </w:rPr>
                      <w:alias w:val="group"/>
                      <w:tag w:val="{&quot;templafy&quot;:{&quot;id&quot;:&quot;426c3208-1ff9-4aa3-a528-738017956c09&quot;}}"/>
                      <w:id w:val="2075620559"/>
                      <w:placeholder>
                        <w:docPart w:val="EF406649A93E4A0588B82529A47F5D42"/>
                      </w:placeholder>
                    </w:sdtPr>
                    <w:sdtEndPr/>
                    <w:sdtContent>
                      <w:r w:rsidR="00C3619A">
                        <w:rPr>
                          <w:szCs w:val="24"/>
                        </w:rPr>
                        <w:tab/>
                      </w:r>
                    </w:sdtContent>
                  </w:sdt>
                  <w:sdt>
                    <w:sdtPr>
                      <w:rPr>
                        <w:vanish/>
                        <w:szCs w:val="24"/>
                        <w:lang w:bidi="de-DE"/>
                      </w:rPr>
                      <w:alias w:val="group"/>
                      <w:tag w:val="{&quot;templafy&quot;:{&quot;id&quot;:&quot;b35d87ee-10fe-49b4-8b99-f474af204020&quot;}}"/>
                      <w:id w:val="-691065556"/>
                      <w:placeholder>
                        <w:docPart w:val="D36A2965DEF44F65B1C7DB57EE1EEBCF"/>
                      </w:placeholder>
                      <w15:color w:val="FF0000"/>
                    </w:sdtPr>
                    <w:sdtEndPr/>
                    <w:sdtContent>
                      <w:sdt>
                        <w:sdtPr>
                          <w:rPr>
                            <w:vanish/>
                            <w:szCs w:val="24"/>
                            <w:lang w:bidi="de-DE"/>
                          </w:rPr>
                          <w:alias w:val="Fax Label"/>
                          <w:tag w:val="{&quot;templafy&quot;:{&quot;id&quot;:&quot;6fff019b-520a-4607-b1a2-57069a2bd2ba&quot;}}"/>
                          <w:id w:val="1247311992"/>
                          <w:placeholder>
                            <w:docPart w:val="36552350D0DC4459B70EDFCC5FEBED4A"/>
                          </w:placeholder>
                          <w15:color w:val="FF0000"/>
                        </w:sdtPr>
                        <w:sdtEndPr/>
                        <w:sdtContent>
                          <w:r w:rsidR="00080D87">
                            <w:rPr>
                              <w:vanish/>
                              <w:szCs w:val="24"/>
                            </w:rPr>
                            <w:t>Fax</w:t>
                          </w:r>
                        </w:sdtContent>
                      </w:sdt>
                      <w:r w:rsidR="00513257">
                        <w:rPr>
                          <w:vanish/>
                          <w:szCs w:val="24"/>
                        </w:rPr>
                        <w:t>:</w:t>
                      </w:r>
                      <w:r w:rsidR="00065E00">
                        <w:rPr>
                          <w:vanish/>
                          <w:szCs w:val="24"/>
                        </w:rPr>
                        <w:t xml:space="preserve"> </w:t>
                      </w:r>
                      <w:sdt>
                        <w:sdtPr>
                          <w:rPr>
                            <w:vanish/>
                            <w:szCs w:val="24"/>
                            <w:lang w:bidi="de-DE"/>
                          </w:rPr>
                          <w:alias w:val="Office Fax"/>
                          <w:tag w:val="{&quot;templafy&quot;:{&quot;id&quot;:&quot;3faede34-05f9-438d-9cda-7d5f1e465513&quot;}}"/>
                          <w:id w:val="158815031"/>
                          <w:placeholder>
                            <w:docPart w:val="36552350D0DC4459B70EDFCC5FEBED4A"/>
                          </w:placeholder>
                          <w15:color w:val="FF0000"/>
                        </w:sdtPr>
                        <w:sdtEndPr/>
                        <w:sdtContent>
                          <w:r w:rsidR="00080D87">
                            <w:rPr>
                              <w:vanish/>
                              <w:szCs w:val="24"/>
                            </w:rPr>
                            <w:t xml:space="preserve"> </w:t>
                          </w:r>
                        </w:sdtContent>
                      </w:sdt>
                    </w:sdtContent>
                  </w:sdt>
                </w:p>
              </w:tc>
            </w:tr>
          </w:sdtContent>
        </w:sdt>
      </w:sdtContent>
    </w:sdt>
    <w:sdt>
      <w:sdtPr>
        <w:rPr>
          <w:vanish/>
          <w:szCs w:val="24"/>
          <w:lang w:bidi="de-DE"/>
        </w:rPr>
        <w:alias w:val="Group"/>
        <w:tag w:val="{&quot;templafy&quot;:{&quot;id&quot;:&quot;01bc36f4-7f8b-4f90-a5a9-6e2c46ec3cd8&quot;}}"/>
        <w:id w:val="-368919687"/>
        <w:placeholder>
          <w:docPart w:val="DefaultPlaceholder_-1854013440"/>
        </w:placeholder>
      </w:sdtPr>
      <w:sdtEndPr/>
      <w:sdtContent>
        <w:sdt>
          <w:sdtPr>
            <w:rPr>
              <w:vanish/>
              <w:szCs w:val="24"/>
              <w:lang w:bidi="de-DE"/>
            </w:rPr>
            <w:alias w:val="Group"/>
            <w:tag w:val="{&quot;templafy&quot;:{&quot;id&quot;:&quot;edf84257-7f09-4f64-a55c-36a45e1a5c68&quot;}}"/>
            <w:id w:val="365100907"/>
            <w:placeholder>
              <w:docPart w:val="DefaultPlaceholder_-1854013440"/>
            </w:placeholder>
          </w:sdtPr>
          <w:sdtEndPr/>
          <w:sdtContent>
            <w:tr w:rsidR="00E3788D" w:rsidRPr="00E03AD7" w14:paraId="39075F27" w14:textId="77777777" w:rsidTr="00BE374D">
              <w:trPr>
                <w:trHeight w:val="23"/>
                <w:hidden/>
              </w:trPr>
              <w:tc>
                <w:tcPr>
                  <w:tcW w:w="5000" w:type="pct"/>
                </w:tcPr>
                <w:p w14:paraId="684BA50A" w14:textId="77777777" w:rsidR="00E3788D" w:rsidRPr="004B290E" w:rsidRDefault="00B07074" w:rsidP="00E3788D">
                  <w:pPr>
                    <w:pStyle w:val="ft-add"/>
                    <w:framePr w:wrap="auto" w:vAnchor="margin" w:hAnchor="text" w:xAlign="left" w:yAlign="inline"/>
                    <w:suppressOverlap w:val="0"/>
                    <w:rPr>
                      <w:vanish/>
                      <w:szCs w:val="24"/>
                    </w:rPr>
                  </w:pPr>
                  <w:sdt>
                    <w:sdtPr>
                      <w:rPr>
                        <w:vanish/>
                        <w:szCs w:val="24"/>
                        <w:lang w:bidi="de-DE"/>
                      </w:rPr>
                      <w:alias w:val="group"/>
                      <w:tag w:val="{&quot;templafy&quot;:{&quot;id&quot;:&quot;630de658-c015-4286-a878-eaddf2ceca53&quot;}}"/>
                      <w:id w:val="-366452206"/>
                      <w:placeholder>
                        <w:docPart w:val="3E04EB6DA35A4683A05D219810458483"/>
                      </w:placeholder>
                      <w15:color w:val="FF0000"/>
                    </w:sdtPr>
                    <w:sdtEndPr/>
                    <w:sdtContent>
                      <w:sdt>
                        <w:sdtPr>
                          <w:rPr>
                            <w:vanish/>
                            <w:szCs w:val="24"/>
                            <w:lang w:bidi="de-DE"/>
                          </w:rPr>
                          <w:alias w:val="Reg No"/>
                          <w:tag w:val="{&quot;templafy&quot;:{&quot;id&quot;:&quot;5b312500-76f8-4582-b01a-6d2b50ac9caf&quot;}}"/>
                          <w:id w:val="1000932103"/>
                          <w:placeholder>
                            <w:docPart w:val="7240A8B23DF34FEAAE34E3527F81FF89"/>
                          </w:placeholder>
                          <w15:color w:val="FF0000"/>
                        </w:sdtPr>
                        <w:sdtEndPr/>
                        <w:sdtContent>
                          <w:r w:rsidR="00080D87">
                            <w:rPr>
                              <w:vanish/>
                              <w:szCs w:val="24"/>
                            </w:rPr>
                            <w:t>Reg. No.</w:t>
                          </w:r>
                        </w:sdtContent>
                      </w:sdt>
                      <w:r w:rsidR="00E3788D" w:rsidRPr="00A20A2B">
                        <w:rPr>
                          <w:vanish/>
                          <w:szCs w:val="24"/>
                        </w:rPr>
                        <w:t xml:space="preserve">: </w:t>
                      </w:r>
                      <w:sdt>
                        <w:sdtPr>
                          <w:rPr>
                            <w:vanish/>
                            <w:szCs w:val="24"/>
                            <w:lang w:bidi="de-DE"/>
                          </w:rPr>
                          <w:alias w:val="Reg No"/>
                          <w:tag w:val="{&quot;templafy&quot;:{&quot;id&quot;:&quot;00ea3666-c6c8-4c25-97a0-335522c2e096&quot;}}"/>
                          <w:id w:val="-919396665"/>
                          <w:placeholder>
                            <w:docPart w:val="7240A8B23DF34FEAAE34E3527F81FF89"/>
                          </w:placeholder>
                          <w15:color w:val="FF0000"/>
                        </w:sdtPr>
                        <w:sdtEndPr/>
                        <w:sdtContent>
                          <w:r w:rsidR="00080D87">
                            <w:rPr>
                              <w:vanish/>
                              <w:szCs w:val="24"/>
                            </w:rPr>
                            <w:t xml:space="preserve"> </w:t>
                          </w:r>
                        </w:sdtContent>
                      </w:sdt>
                    </w:sdtContent>
                  </w:sdt>
                  <w:sdt>
                    <w:sdtPr>
                      <w:rPr>
                        <w:vanish/>
                        <w:szCs w:val="24"/>
                        <w:lang w:bidi="de-DE"/>
                      </w:rPr>
                      <w:alias w:val="group"/>
                      <w:tag w:val="{&quot;templafy&quot;:{&quot;id&quot;:&quot;85493dc0-919b-4201-a0c7-93759b44b5c5&quot;}}"/>
                      <w:id w:val="-203409913"/>
                      <w:placeholder>
                        <w:docPart w:val="6D663B075186430AA6DE0F7D8716644E"/>
                      </w:placeholder>
                      <w:showingPlcHdr/>
                    </w:sdtPr>
                    <w:sdtEndPr/>
                    <w:sdtContent>
                      <w:r w:rsidR="001E05FA">
                        <w:rPr>
                          <w:vanish/>
                          <w:szCs w:val="24"/>
                        </w:rPr>
                        <w:tab/>
                      </w:r>
                    </w:sdtContent>
                  </w:sdt>
                  <w:sdt>
                    <w:sdtPr>
                      <w:rPr>
                        <w:vanish/>
                        <w:szCs w:val="24"/>
                        <w:lang w:bidi="de-DE"/>
                      </w:rPr>
                      <w:alias w:val="group"/>
                      <w:tag w:val="{&quot;templafy&quot;:{&quot;id&quot;:&quot;b9075a3e-f2f8-4a8f-8f78-421bee9df5db&quot;}}"/>
                      <w:id w:val="-1677032059"/>
                      <w:placeholder>
                        <w:docPart w:val="792C457B348041AD97BD2C7DDB8EC979"/>
                      </w:placeholder>
                      <w15:color w:val="FF0000"/>
                    </w:sdtPr>
                    <w:sdtEndPr/>
                    <w:sdtContent>
                      <w:sdt>
                        <w:sdtPr>
                          <w:rPr>
                            <w:vanish/>
                            <w:szCs w:val="24"/>
                            <w:lang w:bidi="de-DE"/>
                          </w:rPr>
                          <w:alias w:val="VAT"/>
                          <w:tag w:val="{&quot;templafy&quot;:{&quot;id&quot;:&quot;2ef0dda2-61ca-4db1-ad40-d8f511b7bb8f&quot;}}"/>
                          <w:id w:val="-1552454242"/>
                          <w:placeholder>
                            <w:docPart w:val="792C457B348041AD97BD2C7DDB8EC979"/>
                          </w:placeholder>
                          <w15:color w:val="FF0000"/>
                        </w:sdtPr>
                        <w:sdtEndPr/>
                        <w:sdtContent>
                          <w:r w:rsidR="00080D87">
                            <w:rPr>
                              <w:vanish/>
                              <w:szCs w:val="24"/>
                            </w:rPr>
                            <w:t>VAT No.</w:t>
                          </w:r>
                        </w:sdtContent>
                      </w:sdt>
                      <w:r w:rsidR="001E05FA" w:rsidRPr="00A20A2B">
                        <w:rPr>
                          <w:vanish/>
                          <w:szCs w:val="24"/>
                        </w:rPr>
                        <w:t xml:space="preserve">: </w:t>
                      </w:r>
                      <w:sdt>
                        <w:sdtPr>
                          <w:rPr>
                            <w:vanish/>
                            <w:szCs w:val="24"/>
                            <w:lang w:bidi="de-DE"/>
                          </w:rPr>
                          <w:alias w:val="VAT No"/>
                          <w:tag w:val="{&quot;templafy&quot;:{&quot;id&quot;:&quot;8dd34452-df96-4bd7-a4e0-9de8a02bca06&quot;}}"/>
                          <w:id w:val="-100882437"/>
                          <w:placeholder>
                            <w:docPart w:val="792C457B348041AD97BD2C7DDB8EC979"/>
                          </w:placeholder>
                          <w15:color w:val="FF0000"/>
                        </w:sdtPr>
                        <w:sdtEndPr/>
                        <w:sdtContent>
                          <w:r w:rsidR="00080D87">
                            <w:rPr>
                              <w:vanish/>
                              <w:szCs w:val="24"/>
                            </w:rPr>
                            <w:t xml:space="preserve"> </w:t>
                          </w:r>
                        </w:sdtContent>
                      </w:sdt>
                    </w:sdtContent>
                  </w:sdt>
                </w:p>
              </w:tc>
            </w:tr>
          </w:sdtContent>
        </w:sdt>
      </w:sdtContent>
    </w:sdt>
    <w:tr w:rsidR="004B290E" w:rsidRPr="00E03AD7" w14:paraId="4FBA84B3" w14:textId="77777777" w:rsidTr="00BE374D">
      <w:trPr>
        <w:trHeight w:val="23"/>
        <w:hidden/>
      </w:trPr>
      <w:tc>
        <w:tcPr>
          <w:tcW w:w="5000" w:type="pct"/>
        </w:tcPr>
        <w:sdt>
          <w:sdtPr>
            <w:rPr>
              <w:vanish/>
              <w:szCs w:val="24"/>
              <w:lang w:bidi="de-DE"/>
            </w:rPr>
            <w:alias w:val="group"/>
            <w:tag w:val="{&quot;templafy&quot;:{&quot;id&quot;:&quot;abad4046-a666-4046-b9ce-2dec4353a414&quot;}}"/>
            <w:id w:val="-908072456"/>
            <w:placeholder>
              <w:docPart w:val="1B1E12A4C9AE456E9B8EECBF067217B7"/>
            </w:placeholder>
            <w15:color w:val="FF0000"/>
          </w:sdtPr>
          <w:sdtEndPr/>
          <w:sdtContent>
            <w:p w14:paraId="6ADA31EF" w14:textId="77777777" w:rsidR="004B290E" w:rsidRPr="004B290E" w:rsidRDefault="00B07074" w:rsidP="004B290E">
              <w:pPr>
                <w:pStyle w:val="ft-add"/>
                <w:framePr w:wrap="auto" w:vAnchor="margin" w:hAnchor="text" w:xAlign="left" w:yAlign="inline"/>
                <w:suppressOverlap w:val="0"/>
                <w:rPr>
                  <w:vanish/>
                  <w:szCs w:val="24"/>
                </w:rPr>
              </w:pPr>
              <w:sdt>
                <w:sdtPr>
                  <w:rPr>
                    <w:vanish/>
                    <w:szCs w:val="24"/>
                    <w:lang w:bidi="de-DE"/>
                  </w:rPr>
                  <w:alias w:val="Reg Office"/>
                  <w:tag w:val="{&quot;templafy&quot;:{&quot;id&quot;:&quot;e43d1d54-b2e8-4ee7-b2f7-09081dafed08&quot;}}"/>
                  <w:id w:val="-1076662398"/>
                  <w:placeholder>
                    <w:docPart w:val="321456DAA69E46E082B12415F9E1A8EE"/>
                  </w:placeholder>
                  <w15:color w:val="FF0000"/>
                </w:sdtPr>
                <w:sdtEndPr/>
                <w:sdtContent>
                  <w:r w:rsidR="00080D87">
                    <w:rPr>
                      <w:vanish/>
                      <w:szCs w:val="24"/>
                    </w:rPr>
                    <w:t>Reg. Office</w:t>
                  </w:r>
                </w:sdtContent>
              </w:sdt>
              <w:r w:rsidR="004B290E">
                <w:rPr>
                  <w:vanish/>
                  <w:szCs w:val="24"/>
                </w:rPr>
                <w:t xml:space="preserve">: </w:t>
              </w:r>
              <w:sdt>
                <w:sdtPr>
                  <w:rPr>
                    <w:vanish/>
                    <w:szCs w:val="24"/>
                    <w:lang w:bidi="de-DE"/>
                  </w:rPr>
                  <w:alias w:val="Registered Office"/>
                  <w:tag w:val="{&quot;templafy&quot;:{&quot;id&quot;:&quot;dffe5ed4-6f79-4fc4-be42-f7a78e7ec1c6&quot;}}"/>
                  <w:id w:val="1147240309"/>
                  <w:placeholder>
                    <w:docPart w:val="321456DAA69E46E082B12415F9E1A8EE"/>
                  </w:placeholder>
                  <w15:color w:val="FF0000"/>
                </w:sdtPr>
                <w:sdtEndPr/>
                <w:sdtContent>
                  <w:r w:rsidR="00080D87">
                    <w:rPr>
                      <w:vanish/>
                      <w:szCs w:val="24"/>
                    </w:rPr>
                    <w:t xml:space="preserve"> </w:t>
                  </w:r>
                </w:sdtContent>
              </w:sdt>
            </w:p>
          </w:sdtContent>
        </w:sdt>
      </w:tc>
    </w:tr>
    <w:tr w:rsidR="004B290E" w:rsidRPr="00E03AD7" w14:paraId="2749DC33" w14:textId="77777777" w:rsidTr="00BE374D">
      <w:trPr>
        <w:trHeight w:val="23"/>
      </w:trPr>
      <w:tc>
        <w:tcPr>
          <w:tcW w:w="5000" w:type="pct"/>
        </w:tcPr>
        <w:p w14:paraId="4181B001" w14:textId="77777777" w:rsidR="004B290E" w:rsidRPr="004B290E" w:rsidRDefault="00747434" w:rsidP="000062E5">
          <w:pPr>
            <w:pStyle w:val="ft-name"/>
            <w:framePr w:hSpace="0" w:wrap="auto" w:vAnchor="margin" w:hAnchor="text" w:xAlign="left" w:yAlign="inline"/>
            <w:spacing w:after="40"/>
            <w:rPr>
              <w:rFonts w:asciiTheme="minorHAnsi" w:hAnsiTheme="minorHAnsi" w:cstheme="minorHAnsi"/>
              <w:sz w:val="15"/>
              <w:szCs w:val="15"/>
            </w:rPr>
          </w:pPr>
          <w:r w:rsidRPr="00747434">
            <w:rPr>
              <w:bCs/>
              <w:sz w:val="15"/>
              <w:szCs w:val="15"/>
            </w:rPr>
            <w:t>www.hitachienergy.com</w:t>
          </w:r>
        </w:p>
      </w:tc>
    </w:tr>
  </w:tbl>
  <w:p w14:paraId="57914F17" w14:textId="77777777" w:rsidR="00613574" w:rsidRPr="00CE05CD" w:rsidRDefault="007749E5" w:rsidP="00FF5084">
    <w:pPr>
      <w:spacing w:after="0"/>
    </w:pPr>
    <w:r>
      <w:rPr>
        <w:noProof/>
      </w:rPr>
      <w:drawing>
        <wp:anchor distT="0" distB="0" distL="114300" distR="114300" simplePos="0" relativeHeight="251666944" behindDoc="1" locked="0" layoutInCell="1" allowOverlap="1" wp14:anchorId="720AC058" wp14:editId="2181E7EE">
          <wp:simplePos x="0" y="0"/>
          <wp:positionH relativeFrom="page">
            <wp:align>right</wp:align>
          </wp:positionH>
          <wp:positionV relativeFrom="page">
            <wp:align>bottom</wp:align>
          </wp:positionV>
          <wp:extent cx="2473200" cy="838800"/>
          <wp:effectExtent l="0" t="0" r="0" b="0"/>
          <wp:wrapNone/>
          <wp:docPr id="1" name="Graphic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Graphic 5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2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473200" cy="8388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8E5C5C6" w14:textId="77777777" w:rsidR="00BB6661" w:rsidRDefault="00BB6661" w:rsidP="004266B9">
      <w:pPr>
        <w:pStyle w:val="FootnoteSeparator"/>
      </w:pPr>
    </w:p>
    <w:p w14:paraId="01E11B91" w14:textId="77777777" w:rsidR="00BB6661" w:rsidRDefault="00BB6661"/>
    <w:p w14:paraId="33EB4CF6" w14:textId="77777777" w:rsidR="00BB6661" w:rsidRDefault="00BB6661"/>
  </w:footnote>
  <w:footnote w:type="continuationSeparator" w:id="0">
    <w:p w14:paraId="0CCFB96E" w14:textId="77777777" w:rsidR="00BB6661" w:rsidRDefault="00BB6661" w:rsidP="004266B9">
      <w:pPr>
        <w:pStyle w:val="FootnoteSeparatorcont"/>
      </w:pPr>
    </w:p>
    <w:p w14:paraId="18097872" w14:textId="77777777" w:rsidR="00BB6661" w:rsidRDefault="00BB6661"/>
    <w:p w14:paraId="3E5E6BD4" w14:textId="77777777" w:rsidR="00BB6661" w:rsidRDefault="00BB6661"/>
  </w:footnote>
  <w:footnote w:type="continuationNotice" w:id="1">
    <w:p w14:paraId="1DBB57EE" w14:textId="77777777" w:rsidR="00BB6661" w:rsidRDefault="00BB6661" w:rsidP="004266B9">
      <w:pPr>
        <w:pStyle w:val="FootnoteContinuation"/>
      </w:pPr>
    </w:p>
    <w:p w14:paraId="3728FDA8" w14:textId="77777777" w:rsidR="00BB6661" w:rsidRDefault="00BB6661"/>
    <w:p w14:paraId="3A97F8B6" w14:textId="77777777" w:rsidR="00BB6661" w:rsidRDefault="00BB6661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32C95E3" w14:textId="77777777" w:rsidR="00BE374D" w:rsidRDefault="00BE374D">
    <w:pPr>
      <w:pStyle w:val="Header"/>
    </w:pPr>
  </w:p>
  <w:p w14:paraId="107F0B85" w14:textId="77777777" w:rsidR="00B22704" w:rsidRDefault="00B22704"/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414C309" w14:textId="77777777" w:rsidR="00AC58D3" w:rsidRPr="007257FA" w:rsidRDefault="00AC58D3" w:rsidP="00B845DC">
    <w:pPr>
      <w:pStyle w:val="Header"/>
    </w:pPr>
  </w:p>
  <w:p w14:paraId="6B8B0D1A" w14:textId="77777777" w:rsidR="00966C17" w:rsidRDefault="00966C17"/>
  <w:p w14:paraId="5082A0AC" w14:textId="77777777" w:rsidR="00B22704" w:rsidRDefault="00B22704"/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013963F" w14:textId="77777777" w:rsidR="00EA7A81" w:rsidRDefault="007749E5" w:rsidP="00981245">
    <w:pPr>
      <w:pStyle w:val="Header"/>
    </w:pPr>
    <w:r>
      <w:rPr>
        <w:noProof/>
      </w:rPr>
      <w:drawing>
        <wp:anchor distT="0" distB="0" distL="114300" distR="114300" simplePos="0" relativeHeight="251664896" behindDoc="0" locked="0" layoutInCell="1" allowOverlap="1" wp14:anchorId="0A15B5B5" wp14:editId="7DE89CFE">
          <wp:simplePos x="0" y="0"/>
          <wp:positionH relativeFrom="page">
            <wp:align>right</wp:align>
          </wp:positionH>
          <wp:positionV relativeFrom="page">
            <wp:align>top</wp:align>
          </wp:positionV>
          <wp:extent cx="2469600" cy="1324800"/>
          <wp:effectExtent l="0" t="0" r="6985" b="8890"/>
          <wp:wrapThrough wrapText="bothSides">
            <wp:wrapPolygon edited="0">
              <wp:start x="0" y="0"/>
              <wp:lineTo x="0" y="21434"/>
              <wp:lineTo x="21494" y="21434"/>
              <wp:lineTo x="21494" y="0"/>
              <wp:lineTo x="0" y="0"/>
            </wp:wrapPolygon>
          </wp:wrapThrough>
          <wp:docPr id="2" name="Picture 2" descr="Logo, company name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Picture 2" descr="Logo, company name&#10;&#10;Description automatically generated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469600" cy="13248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  <w:p w14:paraId="1A77C8E1" w14:textId="77777777" w:rsidR="00613574" w:rsidRDefault="00EA7A81" w:rsidP="00C56FF8">
    <w:pPr>
      <w:pStyle w:val="Header"/>
    </w:pPr>
    <w:r>
      <w:rPr>
        <w:noProof/>
      </w:rPr>
      <mc:AlternateContent>
        <mc:Choice Requires="wps">
          <w:drawing>
            <wp:anchor distT="0" distB="0" distL="114300" distR="114300" simplePos="0" relativeHeight="251662848" behindDoc="0" locked="1" layoutInCell="1" allowOverlap="1" wp14:anchorId="5FDBBDF9" wp14:editId="0C13E37C">
              <wp:simplePos x="0" y="0"/>
              <wp:positionH relativeFrom="margin">
                <wp:align>right</wp:align>
              </wp:positionH>
              <wp:positionV relativeFrom="margin">
                <wp:align>top</wp:align>
              </wp:positionV>
              <wp:extent cx="5934240" cy="687600"/>
              <wp:effectExtent l="0" t="0" r="0" b="0"/>
              <wp:wrapTopAndBottom/>
              <wp:docPr id="5" name="Coverpage shape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 bwMode="gray">
                      <a:xfrm>
                        <a:off x="0" y="0"/>
                        <a:ext cx="5934240" cy="687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789FF80D" id="Coverpage shape" o:spid="_x0000_s1026" style="position:absolute;margin-left:416.05pt;margin-top:0;width:467.25pt;height:54.15pt;z-index:251662848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top;mso-position-vertical-relative:margin;mso-width-percent:0;mso-height-percent:0;mso-width-relative:margin;mso-height-relative:margin;v-text-anchor:middle" o:bwmode="graySca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Zc5gkQIAAG4FAAAOAAAAZHJzL2Uyb0RvYy54bWysVEtv2zAMvg/YfxB0X+1kSR9GnSJIkWFA&#10;1wZrh54VWYoNSKImKXGyXz9KdtysLXYY5oMhiuTH1yde3+y1IjvhfAOmpKOznBJhOFSN2ZT0x9Py&#10;0yUlPjBTMQVGlPQgPL2Zffxw3dpCjKEGVQlHEMT4orUlrUOwRZZ5XgvN/BlYYVApwWkWUHSbrHKs&#10;RXStsnGen2ctuMo64MJ7vL3tlHSW8KUUPDxI6UUgqqSYW0h/l/7r+M9m16zYOGbrhvdpsH/IQrPG&#10;YNAB6pYFRraueQOlG+7AgwxnHHQGUjZcpBqwmlH+qprHmlmRasHmeDu0yf8/WH6/WznSVCWdUmKY&#10;xhEtAOdp2UYQn+Jji1rrC7R8tCvXSx6PZN1+gwo9sH+HVP1eOh27gHWRfWryYWiy2AfC8XJ69Xky&#10;nuAsOOrOLy/O8zSFjBVHb+t8+CJAk3goqcMhJnS2u/MB46Pp0SQGM7BslEqDVOaPCzSMN1lMPybc&#10;FeLDQYlop8x3IbF2TGqcAiTWiYVyZMeQL4xzYcKoU9WsEt31NMcvEgfhB48kJcCILDGhAbsHiIx+&#10;i93B9PbRVSTSDs753xLrnAePFBlMGJx1Y8C9B6Cwqj5yZ39sUtea2K81VAccsYPuyXjLlw2O4475&#10;sGIO3whOEHkSHvAnFbQljbSJJ0pqcL/eu4/2SF3UUtLimyup/7llTlCivhok9dVoEokRkjCZXoxR&#10;cKea9anGbPUCcEwj3DCWp2O0D+p4lA70M66HeYyKKmY4xi4pD+4oLEK3C3DBcDGfJzN8mJaFO/No&#10;eQSPXY10e9o/M2d7TgZk8z0c3ycrXlGzs42eBubbALJJvH3pa99vfNSJOP0CilvjVE5WL2ty9hsA&#10;AP//AwBQSwMEFAAGAAgAAAAhAGPJqFHaAAAABQEAAA8AAABkcnMvZG93bnJldi54bWxMj0FLw0AQ&#10;he+C/2EZwZvd1Wpp02xKERXxZix4nWTHJJidTbPbNv57Ry96eTC8x3vf5JvJ9+pIY+wCW7ieGVDE&#10;dXAdNxZ2b49XS1AxITvsA5OFL4qwKc7PcsxcOPErHcvUKCnhmKGFNqUh0zrWLXmMszAQi/cRRo9J&#10;zrHRbsSTlPte3xiz0B47loUWB7pvqf4sD97CtMWFq+K+2j3tX96Hcnp4DmisvbyYtmtQiab0F4Yf&#10;fEGHQpiqcGAXVW9BHkm/Kt5qfnsHqpKQWc5BF7n+T198AwAA//8DAFBLAQItABQABgAIAAAAIQC2&#10;gziS/gAAAOEBAAATAAAAAAAAAAAAAAAAAAAAAABbQ29udGVudF9UeXBlc10ueG1sUEsBAi0AFAAG&#10;AAgAAAAhADj9If/WAAAAlAEAAAsAAAAAAAAAAAAAAAAALwEAAF9yZWxzLy5yZWxzUEsBAi0AFAAG&#10;AAgAAAAhAA1lzmCRAgAAbgUAAA4AAAAAAAAAAAAAAAAALgIAAGRycy9lMm9Eb2MueG1sUEsBAi0A&#10;FAAGAAgAAAAhAGPJqFHaAAAABQEAAA8AAAAAAAAAAAAAAAAA6wQAAGRycy9kb3ducmV2LnhtbFBL&#10;BQYAAAAABAAEAPMAAADyBQAAAAA=&#10;" filled="f" stroked="f" strokeweight="2pt">
              <w10:wrap type="topAndBottom" anchorx="margin" anchory="margin"/>
              <w10:anchorlock/>
            </v:rect>
          </w:pict>
        </mc:Fallback>
      </mc:AlternateContent>
    </w:r>
  </w:p>
  <w:p w14:paraId="006218FD" w14:textId="77777777" w:rsidR="00966C17" w:rsidRDefault="00966C17"/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37E495FE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5D1C8B38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7B22374C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80"/>
    <w:multiLevelType w:val="singleLevel"/>
    <w:tmpl w:val="2EB43E72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4" w15:restartNumberingAfterBreak="0">
    <w:nsid w:val="FFFFFF81"/>
    <w:multiLevelType w:val="singleLevel"/>
    <w:tmpl w:val="BAC811A4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5" w15:restartNumberingAfterBreak="0">
    <w:nsid w:val="FFFFFF82"/>
    <w:multiLevelType w:val="singleLevel"/>
    <w:tmpl w:val="ACFE2CEE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6" w15:restartNumberingAfterBreak="0">
    <w:nsid w:val="071A3160"/>
    <w:multiLevelType w:val="multilevel"/>
    <w:tmpl w:val="EDF6B122"/>
    <w:styleLink w:val="HitachiABBNumberedList"/>
    <w:lvl w:ilvl="0">
      <w:start w:val="1"/>
      <w:numFmt w:val="decimal"/>
      <w:pStyle w:val="Num1"/>
      <w:lvlText w:val="%1.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lowerLetter"/>
      <w:pStyle w:val="Num2"/>
      <w:lvlText w:val="%2)"/>
      <w:lvlJc w:val="left"/>
      <w:pPr>
        <w:tabs>
          <w:tab w:val="num" w:pos="568"/>
        </w:tabs>
        <w:ind w:left="568" w:hanging="284"/>
      </w:pPr>
      <w:rPr>
        <w:rFonts w:hint="default"/>
      </w:rPr>
    </w:lvl>
    <w:lvl w:ilvl="2">
      <w:start w:val="1"/>
      <w:numFmt w:val="decimal"/>
      <w:pStyle w:val="Num3"/>
      <w:lvlText w:val="%3."/>
      <w:lvlJc w:val="left"/>
      <w:pPr>
        <w:tabs>
          <w:tab w:val="num" w:pos="992"/>
        </w:tabs>
        <w:ind w:left="851" w:hanging="283"/>
      </w:pPr>
      <w:rPr>
        <w:rFonts w:hint="default"/>
      </w:rPr>
    </w:lvl>
    <w:lvl w:ilvl="3">
      <w:start w:val="1"/>
      <w:numFmt w:val="lowerRoman"/>
      <w:lvlText w:val="%4."/>
      <w:lvlJc w:val="left"/>
      <w:pPr>
        <w:tabs>
          <w:tab w:val="num" w:pos="1136"/>
        </w:tabs>
        <w:ind w:left="1136" w:hanging="284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1420"/>
        </w:tabs>
        <w:ind w:left="1420" w:hanging="28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1704"/>
        </w:tabs>
        <w:ind w:left="1704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1988"/>
        </w:tabs>
        <w:ind w:left="1988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272"/>
        </w:tabs>
        <w:ind w:left="2272" w:hanging="284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2556"/>
        </w:tabs>
        <w:ind w:left="2556" w:hanging="284"/>
      </w:pPr>
      <w:rPr>
        <w:rFonts w:hint="default"/>
      </w:rPr>
    </w:lvl>
  </w:abstractNum>
  <w:abstractNum w:abstractNumId="7" w15:restartNumberingAfterBreak="0">
    <w:nsid w:val="0ACA156A"/>
    <w:multiLevelType w:val="multilevel"/>
    <w:tmpl w:val="0DD614D6"/>
    <w:lvl w:ilvl="0">
      <w:start w:val="1"/>
      <w:numFmt w:val="decimal"/>
      <w:lvlText w:val="Figure %1."/>
      <w:lvlJc w:val="center"/>
      <w:pPr>
        <w:ind w:left="284" w:hanging="284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8" w15:restartNumberingAfterBreak="0">
    <w:nsid w:val="214E57CD"/>
    <w:multiLevelType w:val="multilevel"/>
    <w:tmpl w:val="2206B890"/>
    <w:numStyleLink w:val="HitachiABBBulletList"/>
  </w:abstractNum>
  <w:abstractNum w:abstractNumId="9" w15:restartNumberingAfterBreak="0">
    <w:nsid w:val="250324B8"/>
    <w:multiLevelType w:val="multilevel"/>
    <w:tmpl w:val="EDF6B122"/>
    <w:numStyleLink w:val="HitachiABBNumberedList"/>
  </w:abstractNum>
  <w:abstractNum w:abstractNumId="10" w15:restartNumberingAfterBreak="0">
    <w:nsid w:val="275D4FE7"/>
    <w:multiLevelType w:val="multilevel"/>
    <w:tmpl w:val="2206B890"/>
    <w:styleLink w:val="HitachiABBBulletList"/>
    <w:lvl w:ilvl="0">
      <w:start w:val="1"/>
      <w:numFmt w:val="bullet"/>
      <w:pStyle w:val="Bullet1"/>
      <w:lvlText w:val="–"/>
      <w:lvlJc w:val="left"/>
      <w:pPr>
        <w:tabs>
          <w:tab w:val="num" w:pos="284"/>
        </w:tabs>
        <w:ind w:left="284" w:hanging="284"/>
      </w:pPr>
      <w:rPr>
        <w:rFonts w:asciiTheme="minorHAnsi" w:hAnsiTheme="minorHAnsi" w:cs="Times New Roman" w:hint="default"/>
        <w:color w:val="auto"/>
        <w:u w:color="000000" w:themeColor="text2"/>
      </w:rPr>
    </w:lvl>
    <w:lvl w:ilvl="1">
      <w:start w:val="1"/>
      <w:numFmt w:val="bullet"/>
      <w:pStyle w:val="Bullet2"/>
      <w:lvlText w:val="•"/>
      <w:lvlJc w:val="left"/>
      <w:pPr>
        <w:tabs>
          <w:tab w:val="num" w:pos="568"/>
        </w:tabs>
        <w:ind w:left="568" w:hanging="284"/>
      </w:pPr>
      <w:rPr>
        <w:rFonts w:ascii="ABBvoice" w:hAnsi="ABBvoice" w:cs="Times New Roman" w:hint="default"/>
        <w:color w:val="auto"/>
        <w:u w:color="000000" w:themeColor="text2"/>
      </w:rPr>
    </w:lvl>
    <w:lvl w:ilvl="2">
      <w:start w:val="1"/>
      <w:numFmt w:val="bullet"/>
      <w:pStyle w:val="Bullet3"/>
      <w:lvlText w:val="–"/>
      <w:lvlJc w:val="left"/>
      <w:pPr>
        <w:tabs>
          <w:tab w:val="num" w:pos="852"/>
        </w:tabs>
        <w:ind w:left="852" w:hanging="284"/>
      </w:pPr>
      <w:rPr>
        <w:rFonts w:ascii="ABBvoice" w:hAnsi="ABBvoice" w:hint="default"/>
        <w:color w:val="auto"/>
        <w:u w:color="000000" w:themeColor="text2"/>
      </w:rPr>
    </w:lvl>
    <w:lvl w:ilvl="3">
      <w:start w:val="1"/>
      <w:numFmt w:val="bullet"/>
      <w:lvlText w:val=""/>
      <w:lvlJc w:val="left"/>
      <w:pPr>
        <w:tabs>
          <w:tab w:val="num" w:pos="1136"/>
        </w:tabs>
        <w:ind w:left="1136" w:hanging="284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1420"/>
        </w:tabs>
        <w:ind w:left="1420" w:hanging="284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1704"/>
        </w:tabs>
        <w:ind w:left="1704" w:hanging="284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1988"/>
        </w:tabs>
        <w:ind w:left="1988" w:hanging="284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2272"/>
        </w:tabs>
        <w:ind w:left="2272" w:hanging="284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2556"/>
        </w:tabs>
        <w:ind w:left="2556" w:hanging="284"/>
      </w:pPr>
      <w:rPr>
        <w:rFonts w:ascii="Wingdings" w:hAnsi="Wingdings" w:hint="default"/>
      </w:rPr>
    </w:lvl>
  </w:abstractNum>
  <w:abstractNum w:abstractNumId="11" w15:restartNumberingAfterBreak="0">
    <w:nsid w:val="30514824"/>
    <w:multiLevelType w:val="multilevel"/>
    <w:tmpl w:val="04150025"/>
    <w:lvl w:ilvl="0">
      <w:start w:val="1"/>
      <w:numFmt w:val="decimal"/>
      <w:pStyle w:val="Heading1"/>
      <w:lvlText w:val="%1"/>
      <w:lvlJc w:val="left"/>
      <w:pPr>
        <w:ind w:left="432" w:hanging="432"/>
      </w:pPr>
      <w:rPr>
        <w:rFonts w:hint="default"/>
      </w:rPr>
    </w:lvl>
    <w:lvl w:ilvl="1">
      <w:start w:val="1"/>
      <w:numFmt w:val="decimal"/>
      <w:pStyle w:val="Heading2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pStyle w:val="Heading3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pStyle w:val="Heading4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pStyle w:val="Heading5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pStyle w:val="Heading6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pStyle w:val="Heading7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pStyle w:val="Heading8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pStyle w:val="Heading9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12" w15:restartNumberingAfterBreak="0">
    <w:nsid w:val="31530489"/>
    <w:multiLevelType w:val="hybridMultilevel"/>
    <w:tmpl w:val="6A8CFB80"/>
    <w:lvl w:ilvl="0" w:tplc="E69A41DA">
      <w:start w:val="1"/>
      <w:numFmt w:val="decimal"/>
      <w:pStyle w:val="FigureCaptionNumberedlist"/>
      <w:lvlText w:val="Figure %1: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457971DE"/>
    <w:multiLevelType w:val="hybridMultilevel"/>
    <w:tmpl w:val="7B0CD928"/>
    <w:lvl w:ilvl="0" w:tplc="A5CCEB8A">
      <w:start w:val="1"/>
      <w:numFmt w:val="bullet"/>
      <w:pStyle w:val="T0Cursor"/>
      <w:lvlText w:val="—"/>
      <w:lvlJc w:val="left"/>
      <w:pPr>
        <w:ind w:left="720" w:hanging="360"/>
      </w:pPr>
      <w:rPr>
        <w:rFonts w:ascii="ABBvoice" w:hAnsi="ABBvoice" w:hint="default"/>
        <w:b/>
        <w:i w:val="0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45C30616"/>
    <w:multiLevelType w:val="multilevel"/>
    <w:tmpl w:val="0436ECFA"/>
    <w:styleLink w:val="HitachiABBHeadings"/>
    <w:lvl w:ilvl="0">
      <w:start w:val="1"/>
      <w:numFmt w:val="decimal"/>
      <w:lvlText w:val="%1."/>
      <w:lvlJc w:val="left"/>
      <w:pPr>
        <w:ind w:left="0" w:hanging="992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0" w:hanging="99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0" w:hanging="992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0" w:hanging="992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0" w:hanging="992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0" w:hanging="992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0" w:hanging="992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0" w:hanging="992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0" w:hanging="992"/>
      </w:pPr>
      <w:rPr>
        <w:rFonts w:hint="default"/>
      </w:rPr>
    </w:lvl>
  </w:abstractNum>
  <w:abstractNum w:abstractNumId="15" w15:restartNumberingAfterBreak="0">
    <w:nsid w:val="696A5C1C"/>
    <w:multiLevelType w:val="multilevel"/>
    <w:tmpl w:val="351CE210"/>
    <w:lvl w:ilvl="0">
      <w:start w:val="1"/>
      <w:numFmt w:val="decimal"/>
      <w:pStyle w:val="TableCaptionNumberedlist"/>
      <w:lvlText w:val="Table %1:"/>
      <w:lvlJc w:val="left"/>
      <w:pPr>
        <w:ind w:left="36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num w:numId="1" w16cid:durableId="18439411">
    <w:abstractNumId w:val="10"/>
  </w:num>
  <w:num w:numId="2" w16cid:durableId="9526858">
    <w:abstractNumId w:val="6"/>
  </w:num>
  <w:num w:numId="3" w16cid:durableId="375354749">
    <w:abstractNumId w:val="14"/>
  </w:num>
  <w:num w:numId="4" w16cid:durableId="564414788">
    <w:abstractNumId w:val="5"/>
  </w:num>
  <w:num w:numId="5" w16cid:durableId="1679313094">
    <w:abstractNumId w:val="4"/>
  </w:num>
  <w:num w:numId="6" w16cid:durableId="1808934319">
    <w:abstractNumId w:val="3"/>
  </w:num>
  <w:num w:numId="7" w16cid:durableId="2120756576">
    <w:abstractNumId w:val="2"/>
  </w:num>
  <w:num w:numId="8" w16cid:durableId="1469203933">
    <w:abstractNumId w:val="1"/>
  </w:num>
  <w:num w:numId="9" w16cid:durableId="742608592">
    <w:abstractNumId w:val="0"/>
  </w:num>
  <w:num w:numId="10" w16cid:durableId="570699016">
    <w:abstractNumId w:val="13"/>
  </w:num>
  <w:num w:numId="11" w16cid:durableId="586040389">
    <w:abstractNumId w:val="7"/>
  </w:num>
  <w:num w:numId="12" w16cid:durableId="1517799">
    <w:abstractNumId w:val="15"/>
  </w:num>
  <w:num w:numId="13" w16cid:durableId="59713609">
    <w:abstractNumId w:val="8"/>
  </w:num>
  <w:num w:numId="14" w16cid:durableId="2138059157">
    <w:abstractNumId w:val="9"/>
  </w:num>
  <w:num w:numId="15" w16cid:durableId="2074233253">
    <w:abstractNumId w:val="11"/>
  </w:num>
  <w:num w:numId="16" w16cid:durableId="998463669">
    <w:abstractNumId w:val="12"/>
  </w:num>
  <w:num w:numId="17" w16cid:durableId="1653480617">
    <w:abstractNumId w:val="15"/>
  </w:num>
  <w:numIdMacAtCleanup w:val="15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9001" w:allStyles="1" w:customStyles="0" w:latentStyles="0" w:stylesInUse="0" w:headingStyles="0" w:numberingStyles="0" w:tableStyles="0" w:directFormattingOnRuns="0" w:directFormattingOnParagraphs="0" w:directFormattingOnNumbering="0" w:directFormattingOnTables="0" w:clearFormatting="1" w:top3HeadingStyles="0" w:visibleStyles="0" w:alternateStyleNames="1"/>
  <w:defaultTabStop w:val="709"/>
  <w:autoHyphenation/>
  <w:consecutiveHyphenLimit w:val="3"/>
  <w:hyphenationZone w:val="425"/>
  <w:doNotHyphenateCaps/>
  <w:defaultTableStyle w:val="HitachiEnergyTableStyle"/>
  <w:drawingGridHorizontalSpacing w:val="181"/>
  <w:drawingGridVerticalSpacing w:val="181"/>
  <w:characterSpacingControl w:val="doNotCompress"/>
  <w:hdrShapeDefaults>
    <o:shapedefaults v:ext="edit" spidmax="2050">
      <o:colormru v:ext="edit" colors="silver"/>
    </o:shapedefaults>
  </w:hdrShapeDefaults>
  <w:footnotePr>
    <w:footnote w:id="-1"/>
    <w:footnote w:id="0"/>
    <w:footnote w:id="1"/>
  </w:footnotePr>
  <w:endnotePr>
    <w:numFmt w:val="decimal"/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__Grammarly_42____i" w:val="H4sIAAAAAAAEAKtWckksSQxILCpxzi/NK1GyMqwFAAEhoTITAAAA"/>
    <w:docVar w:name="__Grammarly_42___1" w:val="H4sIAAAAAAAEAKtWcslP9kxRslIyNDYyNTO2tLA0M7AwMjMwMDNS0lEKTi0uzszPAykwrAUAZ9SSxywAAAA="/>
  </w:docVars>
  <w:rsids>
    <w:rsidRoot w:val="00134A93"/>
    <w:rsid w:val="00001506"/>
    <w:rsid w:val="000024F0"/>
    <w:rsid w:val="0000254E"/>
    <w:rsid w:val="000062E5"/>
    <w:rsid w:val="00010546"/>
    <w:rsid w:val="00010812"/>
    <w:rsid w:val="00010B2C"/>
    <w:rsid w:val="0001134F"/>
    <w:rsid w:val="00011AB4"/>
    <w:rsid w:val="00012122"/>
    <w:rsid w:val="00012241"/>
    <w:rsid w:val="000122DA"/>
    <w:rsid w:val="00013F49"/>
    <w:rsid w:val="000209D2"/>
    <w:rsid w:val="00025CE8"/>
    <w:rsid w:val="00026FBE"/>
    <w:rsid w:val="00027B53"/>
    <w:rsid w:val="000316EC"/>
    <w:rsid w:val="00032466"/>
    <w:rsid w:val="00032B92"/>
    <w:rsid w:val="000349BC"/>
    <w:rsid w:val="00034C65"/>
    <w:rsid w:val="00035709"/>
    <w:rsid w:val="0003621E"/>
    <w:rsid w:val="000377AB"/>
    <w:rsid w:val="0004050A"/>
    <w:rsid w:val="00041AAD"/>
    <w:rsid w:val="00041D7F"/>
    <w:rsid w:val="00043B9E"/>
    <w:rsid w:val="00046F83"/>
    <w:rsid w:val="00047D44"/>
    <w:rsid w:val="00047F92"/>
    <w:rsid w:val="00052F24"/>
    <w:rsid w:val="00053E6C"/>
    <w:rsid w:val="0005548E"/>
    <w:rsid w:val="0005565B"/>
    <w:rsid w:val="0005574C"/>
    <w:rsid w:val="00056A23"/>
    <w:rsid w:val="000578DD"/>
    <w:rsid w:val="00057D3C"/>
    <w:rsid w:val="00061BF1"/>
    <w:rsid w:val="00065E00"/>
    <w:rsid w:val="0007098E"/>
    <w:rsid w:val="000718C1"/>
    <w:rsid w:val="00072CB3"/>
    <w:rsid w:val="00075AA1"/>
    <w:rsid w:val="00080D5F"/>
    <w:rsid w:val="00080D87"/>
    <w:rsid w:val="0008259C"/>
    <w:rsid w:val="00082633"/>
    <w:rsid w:val="00090512"/>
    <w:rsid w:val="00090D8F"/>
    <w:rsid w:val="000945E7"/>
    <w:rsid w:val="0009480A"/>
    <w:rsid w:val="000948A9"/>
    <w:rsid w:val="000A1C88"/>
    <w:rsid w:val="000A2575"/>
    <w:rsid w:val="000A5350"/>
    <w:rsid w:val="000A61ED"/>
    <w:rsid w:val="000A640E"/>
    <w:rsid w:val="000A7626"/>
    <w:rsid w:val="000B5C90"/>
    <w:rsid w:val="000B5EBD"/>
    <w:rsid w:val="000C03B4"/>
    <w:rsid w:val="000C1D4B"/>
    <w:rsid w:val="000C31C4"/>
    <w:rsid w:val="000C48BA"/>
    <w:rsid w:val="000D09D1"/>
    <w:rsid w:val="000D36F0"/>
    <w:rsid w:val="000D5A42"/>
    <w:rsid w:val="000E0F7D"/>
    <w:rsid w:val="000E49D8"/>
    <w:rsid w:val="000F0887"/>
    <w:rsid w:val="000F18AF"/>
    <w:rsid w:val="00101C53"/>
    <w:rsid w:val="00102262"/>
    <w:rsid w:val="00103980"/>
    <w:rsid w:val="00106052"/>
    <w:rsid w:val="00110600"/>
    <w:rsid w:val="00113528"/>
    <w:rsid w:val="00114AA0"/>
    <w:rsid w:val="00115E9B"/>
    <w:rsid w:val="001164F1"/>
    <w:rsid w:val="00116519"/>
    <w:rsid w:val="001166D7"/>
    <w:rsid w:val="001167A5"/>
    <w:rsid w:val="001205EA"/>
    <w:rsid w:val="00121069"/>
    <w:rsid w:val="00132B5E"/>
    <w:rsid w:val="00134512"/>
    <w:rsid w:val="00134A93"/>
    <w:rsid w:val="00135460"/>
    <w:rsid w:val="00140AEA"/>
    <w:rsid w:val="00145579"/>
    <w:rsid w:val="0014639B"/>
    <w:rsid w:val="001465A7"/>
    <w:rsid w:val="0014665F"/>
    <w:rsid w:val="00147EAF"/>
    <w:rsid w:val="00151F27"/>
    <w:rsid w:val="0015411E"/>
    <w:rsid w:val="001544FF"/>
    <w:rsid w:val="0015463F"/>
    <w:rsid w:val="00154ECF"/>
    <w:rsid w:val="00160A3D"/>
    <w:rsid w:val="001618FB"/>
    <w:rsid w:val="00165053"/>
    <w:rsid w:val="00165633"/>
    <w:rsid w:val="00166C34"/>
    <w:rsid w:val="0017017F"/>
    <w:rsid w:val="0017129C"/>
    <w:rsid w:val="00171576"/>
    <w:rsid w:val="001716A3"/>
    <w:rsid w:val="00173FD2"/>
    <w:rsid w:val="00175D51"/>
    <w:rsid w:val="00180ABF"/>
    <w:rsid w:val="00183539"/>
    <w:rsid w:val="00186263"/>
    <w:rsid w:val="001904D9"/>
    <w:rsid w:val="001907E2"/>
    <w:rsid w:val="0019153F"/>
    <w:rsid w:val="0019210F"/>
    <w:rsid w:val="00192AAD"/>
    <w:rsid w:val="00192F84"/>
    <w:rsid w:val="00192FA8"/>
    <w:rsid w:val="001934C8"/>
    <w:rsid w:val="001949E0"/>
    <w:rsid w:val="0019596E"/>
    <w:rsid w:val="00196789"/>
    <w:rsid w:val="001A13D1"/>
    <w:rsid w:val="001A2E59"/>
    <w:rsid w:val="001A384A"/>
    <w:rsid w:val="001A410C"/>
    <w:rsid w:val="001A54AA"/>
    <w:rsid w:val="001A765C"/>
    <w:rsid w:val="001A7A9A"/>
    <w:rsid w:val="001A7DDC"/>
    <w:rsid w:val="001A7EE1"/>
    <w:rsid w:val="001B298B"/>
    <w:rsid w:val="001B7E72"/>
    <w:rsid w:val="001C2572"/>
    <w:rsid w:val="001C28B6"/>
    <w:rsid w:val="001C77EE"/>
    <w:rsid w:val="001D2F32"/>
    <w:rsid w:val="001D30CF"/>
    <w:rsid w:val="001D6CEF"/>
    <w:rsid w:val="001E05FA"/>
    <w:rsid w:val="001E0A50"/>
    <w:rsid w:val="001E0E38"/>
    <w:rsid w:val="001E1D0A"/>
    <w:rsid w:val="001E5AA1"/>
    <w:rsid w:val="001E66D8"/>
    <w:rsid w:val="001E70BB"/>
    <w:rsid w:val="001E726D"/>
    <w:rsid w:val="001F10CC"/>
    <w:rsid w:val="001F4FAA"/>
    <w:rsid w:val="001F5417"/>
    <w:rsid w:val="00200FCF"/>
    <w:rsid w:val="00203271"/>
    <w:rsid w:val="002038BF"/>
    <w:rsid w:val="00204BB8"/>
    <w:rsid w:val="00206AD3"/>
    <w:rsid w:val="002122DA"/>
    <w:rsid w:val="002137C9"/>
    <w:rsid w:val="00214373"/>
    <w:rsid w:val="00215374"/>
    <w:rsid w:val="002159BC"/>
    <w:rsid w:val="002168AB"/>
    <w:rsid w:val="00217A29"/>
    <w:rsid w:val="002209B2"/>
    <w:rsid w:val="00221413"/>
    <w:rsid w:val="00222B83"/>
    <w:rsid w:val="0022341C"/>
    <w:rsid w:val="002237F9"/>
    <w:rsid w:val="00224E34"/>
    <w:rsid w:val="00225DA1"/>
    <w:rsid w:val="00226FD8"/>
    <w:rsid w:val="00227A48"/>
    <w:rsid w:val="00232EDA"/>
    <w:rsid w:val="002367BA"/>
    <w:rsid w:val="00236E4B"/>
    <w:rsid w:val="002435C0"/>
    <w:rsid w:val="00247D5A"/>
    <w:rsid w:val="00251C98"/>
    <w:rsid w:val="0025525C"/>
    <w:rsid w:val="0025655C"/>
    <w:rsid w:val="002569DB"/>
    <w:rsid w:val="002574C6"/>
    <w:rsid w:val="0026226A"/>
    <w:rsid w:val="00264D61"/>
    <w:rsid w:val="0026612B"/>
    <w:rsid w:val="00266765"/>
    <w:rsid w:val="00271245"/>
    <w:rsid w:val="00272B18"/>
    <w:rsid w:val="002730A2"/>
    <w:rsid w:val="00273956"/>
    <w:rsid w:val="002810DD"/>
    <w:rsid w:val="00285ED2"/>
    <w:rsid w:val="00292149"/>
    <w:rsid w:val="002929F6"/>
    <w:rsid w:val="00295D89"/>
    <w:rsid w:val="002A033B"/>
    <w:rsid w:val="002A1DFB"/>
    <w:rsid w:val="002A303E"/>
    <w:rsid w:val="002A42DE"/>
    <w:rsid w:val="002A63F8"/>
    <w:rsid w:val="002B20C6"/>
    <w:rsid w:val="002B3F45"/>
    <w:rsid w:val="002B5C83"/>
    <w:rsid w:val="002C242F"/>
    <w:rsid w:val="002C37A7"/>
    <w:rsid w:val="002C45F5"/>
    <w:rsid w:val="002C564B"/>
    <w:rsid w:val="002C7B68"/>
    <w:rsid w:val="002D08EC"/>
    <w:rsid w:val="002D14C0"/>
    <w:rsid w:val="002D3DA9"/>
    <w:rsid w:val="002D41B0"/>
    <w:rsid w:val="002D5053"/>
    <w:rsid w:val="002E4FB6"/>
    <w:rsid w:val="002E76D1"/>
    <w:rsid w:val="002E7AE9"/>
    <w:rsid w:val="002F00D0"/>
    <w:rsid w:val="002F05A0"/>
    <w:rsid w:val="002F195F"/>
    <w:rsid w:val="002F2D31"/>
    <w:rsid w:val="002F504A"/>
    <w:rsid w:val="002F64D8"/>
    <w:rsid w:val="00300964"/>
    <w:rsid w:val="00300D6B"/>
    <w:rsid w:val="003042F5"/>
    <w:rsid w:val="003069CC"/>
    <w:rsid w:val="003100AD"/>
    <w:rsid w:val="0031066D"/>
    <w:rsid w:val="00310AB3"/>
    <w:rsid w:val="00314D89"/>
    <w:rsid w:val="00314E7A"/>
    <w:rsid w:val="00315040"/>
    <w:rsid w:val="003150E5"/>
    <w:rsid w:val="00322C12"/>
    <w:rsid w:val="0032711B"/>
    <w:rsid w:val="00330DDD"/>
    <w:rsid w:val="00332CBB"/>
    <w:rsid w:val="00333221"/>
    <w:rsid w:val="00333574"/>
    <w:rsid w:val="003352EF"/>
    <w:rsid w:val="003356DE"/>
    <w:rsid w:val="0033571E"/>
    <w:rsid w:val="0033715D"/>
    <w:rsid w:val="00350B62"/>
    <w:rsid w:val="00351A44"/>
    <w:rsid w:val="00352531"/>
    <w:rsid w:val="00355B36"/>
    <w:rsid w:val="003572C7"/>
    <w:rsid w:val="00357560"/>
    <w:rsid w:val="0036372C"/>
    <w:rsid w:val="003646C0"/>
    <w:rsid w:val="003650C2"/>
    <w:rsid w:val="0036625B"/>
    <w:rsid w:val="00366DC8"/>
    <w:rsid w:val="00372114"/>
    <w:rsid w:val="00372CFE"/>
    <w:rsid w:val="00374CE1"/>
    <w:rsid w:val="003800D5"/>
    <w:rsid w:val="003801C9"/>
    <w:rsid w:val="0038051D"/>
    <w:rsid w:val="003917C6"/>
    <w:rsid w:val="00392E00"/>
    <w:rsid w:val="003A0A3A"/>
    <w:rsid w:val="003A3C4E"/>
    <w:rsid w:val="003A488D"/>
    <w:rsid w:val="003A4DE2"/>
    <w:rsid w:val="003A57D9"/>
    <w:rsid w:val="003A7B25"/>
    <w:rsid w:val="003B051D"/>
    <w:rsid w:val="003B2025"/>
    <w:rsid w:val="003B6266"/>
    <w:rsid w:val="003B6A0C"/>
    <w:rsid w:val="003B7476"/>
    <w:rsid w:val="003B7C85"/>
    <w:rsid w:val="003C0284"/>
    <w:rsid w:val="003C06EA"/>
    <w:rsid w:val="003C4BE8"/>
    <w:rsid w:val="003C626F"/>
    <w:rsid w:val="003D001B"/>
    <w:rsid w:val="003D208D"/>
    <w:rsid w:val="003D3219"/>
    <w:rsid w:val="003D32A7"/>
    <w:rsid w:val="003D3F5A"/>
    <w:rsid w:val="003D4E28"/>
    <w:rsid w:val="003D549B"/>
    <w:rsid w:val="003D67FB"/>
    <w:rsid w:val="003D7B2A"/>
    <w:rsid w:val="003D7B89"/>
    <w:rsid w:val="003D7DF9"/>
    <w:rsid w:val="003E334B"/>
    <w:rsid w:val="003E40F0"/>
    <w:rsid w:val="003E431F"/>
    <w:rsid w:val="003E4C89"/>
    <w:rsid w:val="003E5A38"/>
    <w:rsid w:val="003E7E3B"/>
    <w:rsid w:val="003F0080"/>
    <w:rsid w:val="003F0536"/>
    <w:rsid w:val="003F0581"/>
    <w:rsid w:val="003F07C1"/>
    <w:rsid w:val="003F0DEE"/>
    <w:rsid w:val="003F14AB"/>
    <w:rsid w:val="003F20C5"/>
    <w:rsid w:val="003F22FB"/>
    <w:rsid w:val="003F3AB4"/>
    <w:rsid w:val="003F3B15"/>
    <w:rsid w:val="003F4A41"/>
    <w:rsid w:val="004002B7"/>
    <w:rsid w:val="0040437B"/>
    <w:rsid w:val="00412657"/>
    <w:rsid w:val="00421650"/>
    <w:rsid w:val="004258F5"/>
    <w:rsid w:val="004266B9"/>
    <w:rsid w:val="00430760"/>
    <w:rsid w:val="004314D2"/>
    <w:rsid w:val="0043163C"/>
    <w:rsid w:val="004319B7"/>
    <w:rsid w:val="00432305"/>
    <w:rsid w:val="00432F83"/>
    <w:rsid w:val="004332DF"/>
    <w:rsid w:val="00433600"/>
    <w:rsid w:val="00434B6D"/>
    <w:rsid w:val="0043635E"/>
    <w:rsid w:val="004378CC"/>
    <w:rsid w:val="004447B8"/>
    <w:rsid w:val="004447BF"/>
    <w:rsid w:val="00445474"/>
    <w:rsid w:val="00447FB8"/>
    <w:rsid w:val="00450E2E"/>
    <w:rsid w:val="00451FDC"/>
    <w:rsid w:val="00452856"/>
    <w:rsid w:val="00454588"/>
    <w:rsid w:val="00457D1F"/>
    <w:rsid w:val="004632EE"/>
    <w:rsid w:val="00464FF3"/>
    <w:rsid w:val="00465A3B"/>
    <w:rsid w:val="0046689A"/>
    <w:rsid w:val="0046701D"/>
    <w:rsid w:val="00470202"/>
    <w:rsid w:val="00472F77"/>
    <w:rsid w:val="004734F1"/>
    <w:rsid w:val="00475307"/>
    <w:rsid w:val="00475F0A"/>
    <w:rsid w:val="00475F30"/>
    <w:rsid w:val="00477E41"/>
    <w:rsid w:val="004803B0"/>
    <w:rsid w:val="004811EE"/>
    <w:rsid w:val="004818D6"/>
    <w:rsid w:val="004866D7"/>
    <w:rsid w:val="0048704E"/>
    <w:rsid w:val="004873F3"/>
    <w:rsid w:val="004904A1"/>
    <w:rsid w:val="0049122E"/>
    <w:rsid w:val="00491B9C"/>
    <w:rsid w:val="00492FC3"/>
    <w:rsid w:val="004935C0"/>
    <w:rsid w:val="004965FF"/>
    <w:rsid w:val="004A0BF3"/>
    <w:rsid w:val="004A1741"/>
    <w:rsid w:val="004A6557"/>
    <w:rsid w:val="004B0A02"/>
    <w:rsid w:val="004B0B9B"/>
    <w:rsid w:val="004B13F6"/>
    <w:rsid w:val="004B250F"/>
    <w:rsid w:val="004B290E"/>
    <w:rsid w:val="004B3706"/>
    <w:rsid w:val="004B479D"/>
    <w:rsid w:val="004B53EB"/>
    <w:rsid w:val="004B61E8"/>
    <w:rsid w:val="004B7208"/>
    <w:rsid w:val="004C14F8"/>
    <w:rsid w:val="004C2164"/>
    <w:rsid w:val="004C2400"/>
    <w:rsid w:val="004C28E2"/>
    <w:rsid w:val="004C49EB"/>
    <w:rsid w:val="004C6432"/>
    <w:rsid w:val="004D491B"/>
    <w:rsid w:val="004D6A3E"/>
    <w:rsid w:val="004D6BC4"/>
    <w:rsid w:val="004E0614"/>
    <w:rsid w:val="004E1C3C"/>
    <w:rsid w:val="004E274C"/>
    <w:rsid w:val="004E409B"/>
    <w:rsid w:val="004F0DCD"/>
    <w:rsid w:val="004F1866"/>
    <w:rsid w:val="004F3B84"/>
    <w:rsid w:val="004F417E"/>
    <w:rsid w:val="004F4ABA"/>
    <w:rsid w:val="004F541E"/>
    <w:rsid w:val="004F5694"/>
    <w:rsid w:val="004F6000"/>
    <w:rsid w:val="004F7F7E"/>
    <w:rsid w:val="005010C4"/>
    <w:rsid w:val="00503E10"/>
    <w:rsid w:val="00504E78"/>
    <w:rsid w:val="00505138"/>
    <w:rsid w:val="0050513D"/>
    <w:rsid w:val="00506374"/>
    <w:rsid w:val="00513257"/>
    <w:rsid w:val="005158D7"/>
    <w:rsid w:val="00515F7F"/>
    <w:rsid w:val="00516C61"/>
    <w:rsid w:val="00517842"/>
    <w:rsid w:val="00520AD6"/>
    <w:rsid w:val="00522C3F"/>
    <w:rsid w:val="00523B32"/>
    <w:rsid w:val="0052596D"/>
    <w:rsid w:val="00525F72"/>
    <w:rsid w:val="00526933"/>
    <w:rsid w:val="00526FEC"/>
    <w:rsid w:val="00527C03"/>
    <w:rsid w:val="00530F01"/>
    <w:rsid w:val="00533544"/>
    <w:rsid w:val="00533616"/>
    <w:rsid w:val="00534B55"/>
    <w:rsid w:val="00543759"/>
    <w:rsid w:val="00543FEE"/>
    <w:rsid w:val="00545CE8"/>
    <w:rsid w:val="005472B7"/>
    <w:rsid w:val="0055010B"/>
    <w:rsid w:val="0055153A"/>
    <w:rsid w:val="00551F1D"/>
    <w:rsid w:val="0055263C"/>
    <w:rsid w:val="00555C75"/>
    <w:rsid w:val="00556333"/>
    <w:rsid w:val="0056438A"/>
    <w:rsid w:val="00564645"/>
    <w:rsid w:val="00566C97"/>
    <w:rsid w:val="005736C4"/>
    <w:rsid w:val="0057413B"/>
    <w:rsid w:val="0057584E"/>
    <w:rsid w:val="005760AB"/>
    <w:rsid w:val="00577A98"/>
    <w:rsid w:val="005806F7"/>
    <w:rsid w:val="00581F82"/>
    <w:rsid w:val="0058388D"/>
    <w:rsid w:val="00584086"/>
    <w:rsid w:val="005855E4"/>
    <w:rsid w:val="00586B31"/>
    <w:rsid w:val="00590054"/>
    <w:rsid w:val="005901C0"/>
    <w:rsid w:val="005929E7"/>
    <w:rsid w:val="005936B8"/>
    <w:rsid w:val="00594AEF"/>
    <w:rsid w:val="00596621"/>
    <w:rsid w:val="00597E99"/>
    <w:rsid w:val="005A033E"/>
    <w:rsid w:val="005A06EE"/>
    <w:rsid w:val="005A443D"/>
    <w:rsid w:val="005A65D3"/>
    <w:rsid w:val="005A7C15"/>
    <w:rsid w:val="005A7DAE"/>
    <w:rsid w:val="005B06ED"/>
    <w:rsid w:val="005B3492"/>
    <w:rsid w:val="005B38C4"/>
    <w:rsid w:val="005B6102"/>
    <w:rsid w:val="005C2861"/>
    <w:rsid w:val="005C61CA"/>
    <w:rsid w:val="005C6F93"/>
    <w:rsid w:val="005D2A63"/>
    <w:rsid w:val="005D2A6E"/>
    <w:rsid w:val="005D44E2"/>
    <w:rsid w:val="005D4BC5"/>
    <w:rsid w:val="005D5877"/>
    <w:rsid w:val="005D5B33"/>
    <w:rsid w:val="005D66AB"/>
    <w:rsid w:val="005E11DF"/>
    <w:rsid w:val="005E7DA9"/>
    <w:rsid w:val="005F0973"/>
    <w:rsid w:val="005F1E7B"/>
    <w:rsid w:val="005F3045"/>
    <w:rsid w:val="005F4584"/>
    <w:rsid w:val="005F4B7C"/>
    <w:rsid w:val="005F4F5E"/>
    <w:rsid w:val="005F566D"/>
    <w:rsid w:val="005F6A3E"/>
    <w:rsid w:val="0060049D"/>
    <w:rsid w:val="00602BE9"/>
    <w:rsid w:val="00602C80"/>
    <w:rsid w:val="00603B0D"/>
    <w:rsid w:val="00610DF2"/>
    <w:rsid w:val="00611069"/>
    <w:rsid w:val="00611991"/>
    <w:rsid w:val="00611A04"/>
    <w:rsid w:val="00613574"/>
    <w:rsid w:val="00614267"/>
    <w:rsid w:val="0061710F"/>
    <w:rsid w:val="006202E4"/>
    <w:rsid w:val="0062686C"/>
    <w:rsid w:val="0062760F"/>
    <w:rsid w:val="00632295"/>
    <w:rsid w:val="0063237B"/>
    <w:rsid w:val="006337E9"/>
    <w:rsid w:val="00640733"/>
    <w:rsid w:val="00641310"/>
    <w:rsid w:val="00644C49"/>
    <w:rsid w:val="006452C9"/>
    <w:rsid w:val="00646C43"/>
    <w:rsid w:val="0065160A"/>
    <w:rsid w:val="00652168"/>
    <w:rsid w:val="00653DB2"/>
    <w:rsid w:val="00656A62"/>
    <w:rsid w:val="00660EBD"/>
    <w:rsid w:val="00661148"/>
    <w:rsid w:val="006620F3"/>
    <w:rsid w:val="006659CC"/>
    <w:rsid w:val="006666D5"/>
    <w:rsid w:val="00666C36"/>
    <w:rsid w:val="00666F7B"/>
    <w:rsid w:val="0066780B"/>
    <w:rsid w:val="00670E9E"/>
    <w:rsid w:val="0067130F"/>
    <w:rsid w:val="006733DF"/>
    <w:rsid w:val="00674F22"/>
    <w:rsid w:val="00675EAD"/>
    <w:rsid w:val="006854DB"/>
    <w:rsid w:val="00692D56"/>
    <w:rsid w:val="00693BF8"/>
    <w:rsid w:val="006A2528"/>
    <w:rsid w:val="006A3A29"/>
    <w:rsid w:val="006A66D6"/>
    <w:rsid w:val="006A6D28"/>
    <w:rsid w:val="006B00E6"/>
    <w:rsid w:val="006B1924"/>
    <w:rsid w:val="006B41A9"/>
    <w:rsid w:val="006B45D7"/>
    <w:rsid w:val="006B55B0"/>
    <w:rsid w:val="006B5D04"/>
    <w:rsid w:val="006C1F3A"/>
    <w:rsid w:val="006C4025"/>
    <w:rsid w:val="006C47BF"/>
    <w:rsid w:val="006D3684"/>
    <w:rsid w:val="006D5EBE"/>
    <w:rsid w:val="006D6773"/>
    <w:rsid w:val="006D7B97"/>
    <w:rsid w:val="006E0E29"/>
    <w:rsid w:val="006E168A"/>
    <w:rsid w:val="006E336A"/>
    <w:rsid w:val="006E389A"/>
    <w:rsid w:val="006E41E6"/>
    <w:rsid w:val="006E42C8"/>
    <w:rsid w:val="006F01E2"/>
    <w:rsid w:val="006F2B93"/>
    <w:rsid w:val="006F386E"/>
    <w:rsid w:val="006F5011"/>
    <w:rsid w:val="006F7AA5"/>
    <w:rsid w:val="0070048C"/>
    <w:rsid w:val="00703151"/>
    <w:rsid w:val="0070365B"/>
    <w:rsid w:val="00704D9D"/>
    <w:rsid w:val="00704F2B"/>
    <w:rsid w:val="00704F6F"/>
    <w:rsid w:val="007051D6"/>
    <w:rsid w:val="007059B8"/>
    <w:rsid w:val="00711A00"/>
    <w:rsid w:val="00711EF4"/>
    <w:rsid w:val="00712611"/>
    <w:rsid w:val="00713487"/>
    <w:rsid w:val="0071543E"/>
    <w:rsid w:val="00716AB4"/>
    <w:rsid w:val="0071757B"/>
    <w:rsid w:val="007222D8"/>
    <w:rsid w:val="00723303"/>
    <w:rsid w:val="00723910"/>
    <w:rsid w:val="007257FA"/>
    <w:rsid w:val="00725BDE"/>
    <w:rsid w:val="007315C6"/>
    <w:rsid w:val="00731F1A"/>
    <w:rsid w:val="00732D11"/>
    <w:rsid w:val="00733064"/>
    <w:rsid w:val="00734218"/>
    <w:rsid w:val="0073457B"/>
    <w:rsid w:val="00736CDE"/>
    <w:rsid w:val="007428C4"/>
    <w:rsid w:val="007458B0"/>
    <w:rsid w:val="0074593E"/>
    <w:rsid w:val="00746B0D"/>
    <w:rsid w:val="00747434"/>
    <w:rsid w:val="007475B1"/>
    <w:rsid w:val="00763C3A"/>
    <w:rsid w:val="00770618"/>
    <w:rsid w:val="007709F6"/>
    <w:rsid w:val="00773247"/>
    <w:rsid w:val="00773671"/>
    <w:rsid w:val="007749E5"/>
    <w:rsid w:val="00775648"/>
    <w:rsid w:val="00775C15"/>
    <w:rsid w:val="00780539"/>
    <w:rsid w:val="007819A2"/>
    <w:rsid w:val="00786AD9"/>
    <w:rsid w:val="0079035B"/>
    <w:rsid w:val="00791E21"/>
    <w:rsid w:val="00792A0B"/>
    <w:rsid w:val="00795FD2"/>
    <w:rsid w:val="00796FEA"/>
    <w:rsid w:val="00797473"/>
    <w:rsid w:val="007A2535"/>
    <w:rsid w:val="007A3284"/>
    <w:rsid w:val="007A6A63"/>
    <w:rsid w:val="007B00EC"/>
    <w:rsid w:val="007B01D4"/>
    <w:rsid w:val="007B16E2"/>
    <w:rsid w:val="007B38C7"/>
    <w:rsid w:val="007B400E"/>
    <w:rsid w:val="007B5336"/>
    <w:rsid w:val="007B7159"/>
    <w:rsid w:val="007B7FEE"/>
    <w:rsid w:val="007C1647"/>
    <w:rsid w:val="007C4E09"/>
    <w:rsid w:val="007C62CA"/>
    <w:rsid w:val="007C639C"/>
    <w:rsid w:val="007C7B10"/>
    <w:rsid w:val="007D1721"/>
    <w:rsid w:val="007D29CD"/>
    <w:rsid w:val="007D4FBC"/>
    <w:rsid w:val="007D546F"/>
    <w:rsid w:val="007D5EDB"/>
    <w:rsid w:val="007D60AD"/>
    <w:rsid w:val="007D7799"/>
    <w:rsid w:val="007E11C8"/>
    <w:rsid w:val="007E15EA"/>
    <w:rsid w:val="007E4B74"/>
    <w:rsid w:val="007E5390"/>
    <w:rsid w:val="007E6933"/>
    <w:rsid w:val="007E72BA"/>
    <w:rsid w:val="007E7B56"/>
    <w:rsid w:val="007F1060"/>
    <w:rsid w:val="007F3026"/>
    <w:rsid w:val="007F3F17"/>
    <w:rsid w:val="007F3FAC"/>
    <w:rsid w:val="007F455D"/>
    <w:rsid w:val="007F5527"/>
    <w:rsid w:val="007F5BA5"/>
    <w:rsid w:val="007F6546"/>
    <w:rsid w:val="007F680D"/>
    <w:rsid w:val="007F698E"/>
    <w:rsid w:val="007F6F80"/>
    <w:rsid w:val="0080172A"/>
    <w:rsid w:val="00802078"/>
    <w:rsid w:val="0080599D"/>
    <w:rsid w:val="00807334"/>
    <w:rsid w:val="00807C3E"/>
    <w:rsid w:val="00811F77"/>
    <w:rsid w:val="00814059"/>
    <w:rsid w:val="00814C5E"/>
    <w:rsid w:val="008174D6"/>
    <w:rsid w:val="008228D9"/>
    <w:rsid w:val="008241F1"/>
    <w:rsid w:val="00827A1B"/>
    <w:rsid w:val="00827BEC"/>
    <w:rsid w:val="00834246"/>
    <w:rsid w:val="0083499A"/>
    <w:rsid w:val="00835337"/>
    <w:rsid w:val="0083536E"/>
    <w:rsid w:val="00835AE5"/>
    <w:rsid w:val="00835BD4"/>
    <w:rsid w:val="00841D16"/>
    <w:rsid w:val="008429F4"/>
    <w:rsid w:val="0084316C"/>
    <w:rsid w:val="00844EF2"/>
    <w:rsid w:val="00847512"/>
    <w:rsid w:val="00847CE1"/>
    <w:rsid w:val="0085044B"/>
    <w:rsid w:val="0085170D"/>
    <w:rsid w:val="00851D6F"/>
    <w:rsid w:val="008535DE"/>
    <w:rsid w:val="0085405F"/>
    <w:rsid w:val="00854AD0"/>
    <w:rsid w:val="00855DF0"/>
    <w:rsid w:val="008615E8"/>
    <w:rsid w:val="00862737"/>
    <w:rsid w:val="008652EC"/>
    <w:rsid w:val="00865776"/>
    <w:rsid w:val="008674E8"/>
    <w:rsid w:val="00870A38"/>
    <w:rsid w:val="00872B99"/>
    <w:rsid w:val="0087441E"/>
    <w:rsid w:val="008770C9"/>
    <w:rsid w:val="00883D9E"/>
    <w:rsid w:val="00885075"/>
    <w:rsid w:val="008940E3"/>
    <w:rsid w:val="00894C3F"/>
    <w:rsid w:val="008954BD"/>
    <w:rsid w:val="0089632D"/>
    <w:rsid w:val="0089679B"/>
    <w:rsid w:val="00897752"/>
    <w:rsid w:val="008A01D8"/>
    <w:rsid w:val="008A04A4"/>
    <w:rsid w:val="008A1684"/>
    <w:rsid w:val="008A1E39"/>
    <w:rsid w:val="008A5C1D"/>
    <w:rsid w:val="008B17EE"/>
    <w:rsid w:val="008B4FB6"/>
    <w:rsid w:val="008B5EC4"/>
    <w:rsid w:val="008B7307"/>
    <w:rsid w:val="008C346B"/>
    <w:rsid w:val="008C47EF"/>
    <w:rsid w:val="008C61C6"/>
    <w:rsid w:val="008C66A8"/>
    <w:rsid w:val="008C6EAE"/>
    <w:rsid w:val="008D0C71"/>
    <w:rsid w:val="008D0EC4"/>
    <w:rsid w:val="008D2D71"/>
    <w:rsid w:val="008D3373"/>
    <w:rsid w:val="008E0084"/>
    <w:rsid w:val="008E094C"/>
    <w:rsid w:val="008E09A5"/>
    <w:rsid w:val="008E14C8"/>
    <w:rsid w:val="008E15BD"/>
    <w:rsid w:val="008E1B26"/>
    <w:rsid w:val="008E2F19"/>
    <w:rsid w:val="008E46F7"/>
    <w:rsid w:val="008E5301"/>
    <w:rsid w:val="008E596E"/>
    <w:rsid w:val="008F0EF9"/>
    <w:rsid w:val="008F2AE2"/>
    <w:rsid w:val="008F3993"/>
    <w:rsid w:val="008F3A1A"/>
    <w:rsid w:val="008F565A"/>
    <w:rsid w:val="008F6D84"/>
    <w:rsid w:val="008F7086"/>
    <w:rsid w:val="008F7AC3"/>
    <w:rsid w:val="00903C59"/>
    <w:rsid w:val="00906918"/>
    <w:rsid w:val="0090788E"/>
    <w:rsid w:val="009109A6"/>
    <w:rsid w:val="0091588C"/>
    <w:rsid w:val="009209C9"/>
    <w:rsid w:val="00920DB7"/>
    <w:rsid w:val="00924657"/>
    <w:rsid w:val="0092537D"/>
    <w:rsid w:val="00926381"/>
    <w:rsid w:val="009403ED"/>
    <w:rsid w:val="009436F9"/>
    <w:rsid w:val="00944A95"/>
    <w:rsid w:val="0094565F"/>
    <w:rsid w:val="0094627B"/>
    <w:rsid w:val="009468E4"/>
    <w:rsid w:val="009473CE"/>
    <w:rsid w:val="00951F69"/>
    <w:rsid w:val="009527FA"/>
    <w:rsid w:val="00952DB0"/>
    <w:rsid w:val="00954065"/>
    <w:rsid w:val="00954F45"/>
    <w:rsid w:val="00955404"/>
    <w:rsid w:val="009569D9"/>
    <w:rsid w:val="0096518D"/>
    <w:rsid w:val="00966C17"/>
    <w:rsid w:val="00970A24"/>
    <w:rsid w:val="00973F7E"/>
    <w:rsid w:val="00977695"/>
    <w:rsid w:val="009801E4"/>
    <w:rsid w:val="00981245"/>
    <w:rsid w:val="00982697"/>
    <w:rsid w:val="00982E2F"/>
    <w:rsid w:val="00985248"/>
    <w:rsid w:val="00986B7C"/>
    <w:rsid w:val="00987223"/>
    <w:rsid w:val="00987A6E"/>
    <w:rsid w:val="00992EA8"/>
    <w:rsid w:val="00993575"/>
    <w:rsid w:val="0099454A"/>
    <w:rsid w:val="00994D3A"/>
    <w:rsid w:val="009975ED"/>
    <w:rsid w:val="00997F73"/>
    <w:rsid w:val="009A0776"/>
    <w:rsid w:val="009A196B"/>
    <w:rsid w:val="009A28F3"/>
    <w:rsid w:val="009A3525"/>
    <w:rsid w:val="009A3847"/>
    <w:rsid w:val="009A5EFC"/>
    <w:rsid w:val="009A7184"/>
    <w:rsid w:val="009B10D9"/>
    <w:rsid w:val="009B1C6D"/>
    <w:rsid w:val="009B1C8D"/>
    <w:rsid w:val="009B2CE7"/>
    <w:rsid w:val="009B69CB"/>
    <w:rsid w:val="009B72BE"/>
    <w:rsid w:val="009C0ABA"/>
    <w:rsid w:val="009C1C5A"/>
    <w:rsid w:val="009C4223"/>
    <w:rsid w:val="009C622E"/>
    <w:rsid w:val="009C7F26"/>
    <w:rsid w:val="009D0D69"/>
    <w:rsid w:val="009D1B29"/>
    <w:rsid w:val="009D2C93"/>
    <w:rsid w:val="009D2D14"/>
    <w:rsid w:val="009D2FEA"/>
    <w:rsid w:val="009D327D"/>
    <w:rsid w:val="009D40A3"/>
    <w:rsid w:val="009D4971"/>
    <w:rsid w:val="009D50E1"/>
    <w:rsid w:val="009D6CC8"/>
    <w:rsid w:val="009D7D76"/>
    <w:rsid w:val="009E0D58"/>
    <w:rsid w:val="009E102E"/>
    <w:rsid w:val="009E3EDC"/>
    <w:rsid w:val="009E64F3"/>
    <w:rsid w:val="009F0095"/>
    <w:rsid w:val="009F2F71"/>
    <w:rsid w:val="009F5A4F"/>
    <w:rsid w:val="009F5A63"/>
    <w:rsid w:val="00A02658"/>
    <w:rsid w:val="00A02830"/>
    <w:rsid w:val="00A02D62"/>
    <w:rsid w:val="00A05BE3"/>
    <w:rsid w:val="00A06CF8"/>
    <w:rsid w:val="00A072A8"/>
    <w:rsid w:val="00A11546"/>
    <w:rsid w:val="00A168C7"/>
    <w:rsid w:val="00A16CEB"/>
    <w:rsid w:val="00A200E2"/>
    <w:rsid w:val="00A20733"/>
    <w:rsid w:val="00A20A2B"/>
    <w:rsid w:val="00A23F53"/>
    <w:rsid w:val="00A25472"/>
    <w:rsid w:val="00A27758"/>
    <w:rsid w:val="00A32308"/>
    <w:rsid w:val="00A326A7"/>
    <w:rsid w:val="00A34B84"/>
    <w:rsid w:val="00A3518E"/>
    <w:rsid w:val="00A35D80"/>
    <w:rsid w:val="00A37EBC"/>
    <w:rsid w:val="00A42B77"/>
    <w:rsid w:val="00A50A8B"/>
    <w:rsid w:val="00A50E00"/>
    <w:rsid w:val="00A51A30"/>
    <w:rsid w:val="00A52267"/>
    <w:rsid w:val="00A5291F"/>
    <w:rsid w:val="00A5526C"/>
    <w:rsid w:val="00A56A47"/>
    <w:rsid w:val="00A64649"/>
    <w:rsid w:val="00A6595C"/>
    <w:rsid w:val="00A65B9A"/>
    <w:rsid w:val="00A65D07"/>
    <w:rsid w:val="00A66855"/>
    <w:rsid w:val="00A67342"/>
    <w:rsid w:val="00A67955"/>
    <w:rsid w:val="00A67B34"/>
    <w:rsid w:val="00A7075C"/>
    <w:rsid w:val="00A73524"/>
    <w:rsid w:val="00A742AD"/>
    <w:rsid w:val="00A76CE8"/>
    <w:rsid w:val="00A80C9E"/>
    <w:rsid w:val="00A8168B"/>
    <w:rsid w:val="00A858D8"/>
    <w:rsid w:val="00A877BC"/>
    <w:rsid w:val="00A879AF"/>
    <w:rsid w:val="00A91277"/>
    <w:rsid w:val="00A91D93"/>
    <w:rsid w:val="00A93386"/>
    <w:rsid w:val="00A93461"/>
    <w:rsid w:val="00A93DD4"/>
    <w:rsid w:val="00A94717"/>
    <w:rsid w:val="00A96712"/>
    <w:rsid w:val="00A96C23"/>
    <w:rsid w:val="00A9702E"/>
    <w:rsid w:val="00AA06CD"/>
    <w:rsid w:val="00AA3B9C"/>
    <w:rsid w:val="00AA3D6D"/>
    <w:rsid w:val="00AA3E6C"/>
    <w:rsid w:val="00AA54C2"/>
    <w:rsid w:val="00AB044C"/>
    <w:rsid w:val="00AB0B13"/>
    <w:rsid w:val="00AB3058"/>
    <w:rsid w:val="00AB38EE"/>
    <w:rsid w:val="00AB4053"/>
    <w:rsid w:val="00AB7B6A"/>
    <w:rsid w:val="00AC58D3"/>
    <w:rsid w:val="00AC771B"/>
    <w:rsid w:val="00AC7A01"/>
    <w:rsid w:val="00AD17C5"/>
    <w:rsid w:val="00AD1E62"/>
    <w:rsid w:val="00AD4CA5"/>
    <w:rsid w:val="00AD5190"/>
    <w:rsid w:val="00AD5CD4"/>
    <w:rsid w:val="00AE36D8"/>
    <w:rsid w:val="00AE542A"/>
    <w:rsid w:val="00AF27DC"/>
    <w:rsid w:val="00AF46F9"/>
    <w:rsid w:val="00AF59D9"/>
    <w:rsid w:val="00AF5ADF"/>
    <w:rsid w:val="00AF6B89"/>
    <w:rsid w:val="00B0056D"/>
    <w:rsid w:val="00B01856"/>
    <w:rsid w:val="00B01918"/>
    <w:rsid w:val="00B03180"/>
    <w:rsid w:val="00B05401"/>
    <w:rsid w:val="00B06E18"/>
    <w:rsid w:val="00B07074"/>
    <w:rsid w:val="00B11F50"/>
    <w:rsid w:val="00B13140"/>
    <w:rsid w:val="00B15333"/>
    <w:rsid w:val="00B1568D"/>
    <w:rsid w:val="00B213BE"/>
    <w:rsid w:val="00B22704"/>
    <w:rsid w:val="00B25E39"/>
    <w:rsid w:val="00B30099"/>
    <w:rsid w:val="00B302E8"/>
    <w:rsid w:val="00B30EB9"/>
    <w:rsid w:val="00B35CBA"/>
    <w:rsid w:val="00B40D2F"/>
    <w:rsid w:val="00B42375"/>
    <w:rsid w:val="00B46F3F"/>
    <w:rsid w:val="00B5175E"/>
    <w:rsid w:val="00B52288"/>
    <w:rsid w:val="00B523C8"/>
    <w:rsid w:val="00B527DB"/>
    <w:rsid w:val="00B528EA"/>
    <w:rsid w:val="00B5420C"/>
    <w:rsid w:val="00B54FC4"/>
    <w:rsid w:val="00B552E8"/>
    <w:rsid w:val="00B55542"/>
    <w:rsid w:val="00B5557C"/>
    <w:rsid w:val="00B556F0"/>
    <w:rsid w:val="00B55BBB"/>
    <w:rsid w:val="00B56B65"/>
    <w:rsid w:val="00B600DD"/>
    <w:rsid w:val="00B60EF3"/>
    <w:rsid w:val="00B61673"/>
    <w:rsid w:val="00B61D03"/>
    <w:rsid w:val="00B62667"/>
    <w:rsid w:val="00B642F3"/>
    <w:rsid w:val="00B658EF"/>
    <w:rsid w:val="00B664A0"/>
    <w:rsid w:val="00B665D2"/>
    <w:rsid w:val="00B66AB4"/>
    <w:rsid w:val="00B7172D"/>
    <w:rsid w:val="00B75271"/>
    <w:rsid w:val="00B77386"/>
    <w:rsid w:val="00B8201F"/>
    <w:rsid w:val="00B82E64"/>
    <w:rsid w:val="00B845DC"/>
    <w:rsid w:val="00B87A79"/>
    <w:rsid w:val="00B92DF9"/>
    <w:rsid w:val="00B94283"/>
    <w:rsid w:val="00B94E96"/>
    <w:rsid w:val="00B95460"/>
    <w:rsid w:val="00B95BE9"/>
    <w:rsid w:val="00B968FF"/>
    <w:rsid w:val="00BA05F3"/>
    <w:rsid w:val="00BA2B59"/>
    <w:rsid w:val="00BA3DE2"/>
    <w:rsid w:val="00BA48DC"/>
    <w:rsid w:val="00BA6D56"/>
    <w:rsid w:val="00BA6FD0"/>
    <w:rsid w:val="00BB2AEE"/>
    <w:rsid w:val="00BB2EE1"/>
    <w:rsid w:val="00BB42A2"/>
    <w:rsid w:val="00BB6661"/>
    <w:rsid w:val="00BC0CB8"/>
    <w:rsid w:val="00BC1126"/>
    <w:rsid w:val="00BC17D5"/>
    <w:rsid w:val="00BC2463"/>
    <w:rsid w:val="00BC32F5"/>
    <w:rsid w:val="00BC3921"/>
    <w:rsid w:val="00BC6051"/>
    <w:rsid w:val="00BC7205"/>
    <w:rsid w:val="00BD062C"/>
    <w:rsid w:val="00BD1B4D"/>
    <w:rsid w:val="00BD41E8"/>
    <w:rsid w:val="00BD4D3F"/>
    <w:rsid w:val="00BD5055"/>
    <w:rsid w:val="00BD5AC8"/>
    <w:rsid w:val="00BD5C2F"/>
    <w:rsid w:val="00BD5C58"/>
    <w:rsid w:val="00BD6803"/>
    <w:rsid w:val="00BD6D84"/>
    <w:rsid w:val="00BD7E82"/>
    <w:rsid w:val="00BE2F93"/>
    <w:rsid w:val="00BE374D"/>
    <w:rsid w:val="00BE6283"/>
    <w:rsid w:val="00BE63A5"/>
    <w:rsid w:val="00BE6D20"/>
    <w:rsid w:val="00BE742A"/>
    <w:rsid w:val="00BF035B"/>
    <w:rsid w:val="00BF0B0E"/>
    <w:rsid w:val="00BF0FAD"/>
    <w:rsid w:val="00BF2944"/>
    <w:rsid w:val="00BF2ACC"/>
    <w:rsid w:val="00BF2AD0"/>
    <w:rsid w:val="00BF3393"/>
    <w:rsid w:val="00BF78F2"/>
    <w:rsid w:val="00BF7987"/>
    <w:rsid w:val="00C010CC"/>
    <w:rsid w:val="00C03800"/>
    <w:rsid w:val="00C03CF6"/>
    <w:rsid w:val="00C05650"/>
    <w:rsid w:val="00C056C8"/>
    <w:rsid w:val="00C0577D"/>
    <w:rsid w:val="00C0629B"/>
    <w:rsid w:val="00C13C2F"/>
    <w:rsid w:val="00C170D0"/>
    <w:rsid w:val="00C21B77"/>
    <w:rsid w:val="00C23978"/>
    <w:rsid w:val="00C26018"/>
    <w:rsid w:val="00C26E16"/>
    <w:rsid w:val="00C32F10"/>
    <w:rsid w:val="00C32F19"/>
    <w:rsid w:val="00C33B09"/>
    <w:rsid w:val="00C33DF1"/>
    <w:rsid w:val="00C3619A"/>
    <w:rsid w:val="00C374D1"/>
    <w:rsid w:val="00C40442"/>
    <w:rsid w:val="00C40782"/>
    <w:rsid w:val="00C41FEB"/>
    <w:rsid w:val="00C4349F"/>
    <w:rsid w:val="00C4368C"/>
    <w:rsid w:val="00C50B76"/>
    <w:rsid w:val="00C51CE3"/>
    <w:rsid w:val="00C53227"/>
    <w:rsid w:val="00C53430"/>
    <w:rsid w:val="00C54C95"/>
    <w:rsid w:val="00C567B5"/>
    <w:rsid w:val="00C56F5C"/>
    <w:rsid w:val="00C56FF8"/>
    <w:rsid w:val="00C57E46"/>
    <w:rsid w:val="00C60D54"/>
    <w:rsid w:val="00C61325"/>
    <w:rsid w:val="00C61B45"/>
    <w:rsid w:val="00C64732"/>
    <w:rsid w:val="00C651FB"/>
    <w:rsid w:val="00C653E7"/>
    <w:rsid w:val="00C67A86"/>
    <w:rsid w:val="00C70A31"/>
    <w:rsid w:val="00C7510A"/>
    <w:rsid w:val="00C75227"/>
    <w:rsid w:val="00C76355"/>
    <w:rsid w:val="00C77B6D"/>
    <w:rsid w:val="00C818B3"/>
    <w:rsid w:val="00C81909"/>
    <w:rsid w:val="00C81F4F"/>
    <w:rsid w:val="00C83CBD"/>
    <w:rsid w:val="00C84E7D"/>
    <w:rsid w:val="00C8685F"/>
    <w:rsid w:val="00C9485D"/>
    <w:rsid w:val="00CA0B28"/>
    <w:rsid w:val="00CA2502"/>
    <w:rsid w:val="00CA3F01"/>
    <w:rsid w:val="00CA4E6C"/>
    <w:rsid w:val="00CA6CFA"/>
    <w:rsid w:val="00CA7B6F"/>
    <w:rsid w:val="00CB070E"/>
    <w:rsid w:val="00CB27DF"/>
    <w:rsid w:val="00CB2F83"/>
    <w:rsid w:val="00CB3CF1"/>
    <w:rsid w:val="00CB60B9"/>
    <w:rsid w:val="00CB6104"/>
    <w:rsid w:val="00CC0354"/>
    <w:rsid w:val="00CC0E58"/>
    <w:rsid w:val="00CC12EB"/>
    <w:rsid w:val="00CC25BB"/>
    <w:rsid w:val="00CC2961"/>
    <w:rsid w:val="00CC531D"/>
    <w:rsid w:val="00CC7CFA"/>
    <w:rsid w:val="00CD4740"/>
    <w:rsid w:val="00CD53B4"/>
    <w:rsid w:val="00CD6789"/>
    <w:rsid w:val="00CE05CD"/>
    <w:rsid w:val="00CE3A62"/>
    <w:rsid w:val="00CE5378"/>
    <w:rsid w:val="00CF0DA5"/>
    <w:rsid w:val="00CF1314"/>
    <w:rsid w:val="00CF287D"/>
    <w:rsid w:val="00CF38FC"/>
    <w:rsid w:val="00CF3D81"/>
    <w:rsid w:val="00CF5E36"/>
    <w:rsid w:val="00D03D0E"/>
    <w:rsid w:val="00D03FA8"/>
    <w:rsid w:val="00D048E7"/>
    <w:rsid w:val="00D05EA1"/>
    <w:rsid w:val="00D1662D"/>
    <w:rsid w:val="00D17B0F"/>
    <w:rsid w:val="00D20993"/>
    <w:rsid w:val="00D23E7E"/>
    <w:rsid w:val="00D269E8"/>
    <w:rsid w:val="00D26AEF"/>
    <w:rsid w:val="00D277AE"/>
    <w:rsid w:val="00D324FA"/>
    <w:rsid w:val="00D328CA"/>
    <w:rsid w:val="00D354C1"/>
    <w:rsid w:val="00D35F44"/>
    <w:rsid w:val="00D3662F"/>
    <w:rsid w:val="00D366E5"/>
    <w:rsid w:val="00D374B8"/>
    <w:rsid w:val="00D40676"/>
    <w:rsid w:val="00D420FE"/>
    <w:rsid w:val="00D45EA2"/>
    <w:rsid w:val="00D4634F"/>
    <w:rsid w:val="00D46DEE"/>
    <w:rsid w:val="00D47266"/>
    <w:rsid w:val="00D51AF5"/>
    <w:rsid w:val="00D52662"/>
    <w:rsid w:val="00D55ADB"/>
    <w:rsid w:val="00D5697F"/>
    <w:rsid w:val="00D612C4"/>
    <w:rsid w:val="00D61DB6"/>
    <w:rsid w:val="00D6251A"/>
    <w:rsid w:val="00D631B9"/>
    <w:rsid w:val="00D6377C"/>
    <w:rsid w:val="00D64791"/>
    <w:rsid w:val="00D65BB2"/>
    <w:rsid w:val="00D663F8"/>
    <w:rsid w:val="00D67B84"/>
    <w:rsid w:val="00D745DA"/>
    <w:rsid w:val="00D7466E"/>
    <w:rsid w:val="00D74DAC"/>
    <w:rsid w:val="00D80330"/>
    <w:rsid w:val="00D80C6C"/>
    <w:rsid w:val="00D837E6"/>
    <w:rsid w:val="00D85199"/>
    <w:rsid w:val="00D909C5"/>
    <w:rsid w:val="00D90C5F"/>
    <w:rsid w:val="00D97442"/>
    <w:rsid w:val="00DA2074"/>
    <w:rsid w:val="00DA35C2"/>
    <w:rsid w:val="00DB2D8E"/>
    <w:rsid w:val="00DC311F"/>
    <w:rsid w:val="00DC3945"/>
    <w:rsid w:val="00DC462D"/>
    <w:rsid w:val="00DC489F"/>
    <w:rsid w:val="00DC510D"/>
    <w:rsid w:val="00DD044C"/>
    <w:rsid w:val="00DD1376"/>
    <w:rsid w:val="00DD3413"/>
    <w:rsid w:val="00DD5377"/>
    <w:rsid w:val="00DD75D0"/>
    <w:rsid w:val="00DE018C"/>
    <w:rsid w:val="00DE0613"/>
    <w:rsid w:val="00DE0B0A"/>
    <w:rsid w:val="00DE2FC8"/>
    <w:rsid w:val="00DE3EA4"/>
    <w:rsid w:val="00DE713E"/>
    <w:rsid w:val="00DE79CE"/>
    <w:rsid w:val="00DF0AA5"/>
    <w:rsid w:val="00DF3C29"/>
    <w:rsid w:val="00DF6EEA"/>
    <w:rsid w:val="00DF6FCF"/>
    <w:rsid w:val="00DF7A8E"/>
    <w:rsid w:val="00E0018E"/>
    <w:rsid w:val="00E008C5"/>
    <w:rsid w:val="00E02899"/>
    <w:rsid w:val="00E03145"/>
    <w:rsid w:val="00E03418"/>
    <w:rsid w:val="00E039A5"/>
    <w:rsid w:val="00E03AD7"/>
    <w:rsid w:val="00E03CFA"/>
    <w:rsid w:val="00E11153"/>
    <w:rsid w:val="00E127E3"/>
    <w:rsid w:val="00E16154"/>
    <w:rsid w:val="00E21852"/>
    <w:rsid w:val="00E2190C"/>
    <w:rsid w:val="00E222B5"/>
    <w:rsid w:val="00E22D15"/>
    <w:rsid w:val="00E25090"/>
    <w:rsid w:val="00E2516E"/>
    <w:rsid w:val="00E32FD3"/>
    <w:rsid w:val="00E33DEB"/>
    <w:rsid w:val="00E348B8"/>
    <w:rsid w:val="00E34AEA"/>
    <w:rsid w:val="00E3788D"/>
    <w:rsid w:val="00E43C23"/>
    <w:rsid w:val="00E44C41"/>
    <w:rsid w:val="00E44D87"/>
    <w:rsid w:val="00E50196"/>
    <w:rsid w:val="00E50BCB"/>
    <w:rsid w:val="00E561C3"/>
    <w:rsid w:val="00E56A6F"/>
    <w:rsid w:val="00E6269D"/>
    <w:rsid w:val="00E6580B"/>
    <w:rsid w:val="00E658E6"/>
    <w:rsid w:val="00E67EC4"/>
    <w:rsid w:val="00E702BA"/>
    <w:rsid w:val="00E71D2A"/>
    <w:rsid w:val="00E71E52"/>
    <w:rsid w:val="00E73CA0"/>
    <w:rsid w:val="00E75C51"/>
    <w:rsid w:val="00E77BE9"/>
    <w:rsid w:val="00E80997"/>
    <w:rsid w:val="00E817EA"/>
    <w:rsid w:val="00E834E8"/>
    <w:rsid w:val="00E845EA"/>
    <w:rsid w:val="00E84C2B"/>
    <w:rsid w:val="00E84D6C"/>
    <w:rsid w:val="00E86ED8"/>
    <w:rsid w:val="00E87835"/>
    <w:rsid w:val="00E9052C"/>
    <w:rsid w:val="00E93814"/>
    <w:rsid w:val="00E95050"/>
    <w:rsid w:val="00E955AD"/>
    <w:rsid w:val="00EA2F26"/>
    <w:rsid w:val="00EA35CE"/>
    <w:rsid w:val="00EA42FD"/>
    <w:rsid w:val="00EA5568"/>
    <w:rsid w:val="00EA7A81"/>
    <w:rsid w:val="00EB02F1"/>
    <w:rsid w:val="00EB066A"/>
    <w:rsid w:val="00EB42E9"/>
    <w:rsid w:val="00EB4E1B"/>
    <w:rsid w:val="00EB7572"/>
    <w:rsid w:val="00EC361B"/>
    <w:rsid w:val="00EC4BE8"/>
    <w:rsid w:val="00EC7D3D"/>
    <w:rsid w:val="00ED0639"/>
    <w:rsid w:val="00ED388A"/>
    <w:rsid w:val="00ED3F93"/>
    <w:rsid w:val="00ED41DF"/>
    <w:rsid w:val="00ED41EE"/>
    <w:rsid w:val="00ED4540"/>
    <w:rsid w:val="00ED4F0D"/>
    <w:rsid w:val="00ED5BAF"/>
    <w:rsid w:val="00ED623C"/>
    <w:rsid w:val="00ED70FE"/>
    <w:rsid w:val="00ED780C"/>
    <w:rsid w:val="00EE02B7"/>
    <w:rsid w:val="00EE4CBA"/>
    <w:rsid w:val="00EE6050"/>
    <w:rsid w:val="00EE68CF"/>
    <w:rsid w:val="00EE71F6"/>
    <w:rsid w:val="00EE7B64"/>
    <w:rsid w:val="00EF409A"/>
    <w:rsid w:val="00EF4F32"/>
    <w:rsid w:val="00EF64FA"/>
    <w:rsid w:val="00EF67F2"/>
    <w:rsid w:val="00F00160"/>
    <w:rsid w:val="00F02906"/>
    <w:rsid w:val="00F03181"/>
    <w:rsid w:val="00F05456"/>
    <w:rsid w:val="00F06069"/>
    <w:rsid w:val="00F06107"/>
    <w:rsid w:val="00F065C8"/>
    <w:rsid w:val="00F143FD"/>
    <w:rsid w:val="00F1542D"/>
    <w:rsid w:val="00F16D8D"/>
    <w:rsid w:val="00F20167"/>
    <w:rsid w:val="00F20998"/>
    <w:rsid w:val="00F20A15"/>
    <w:rsid w:val="00F20C03"/>
    <w:rsid w:val="00F20CC1"/>
    <w:rsid w:val="00F2197A"/>
    <w:rsid w:val="00F21A10"/>
    <w:rsid w:val="00F241D0"/>
    <w:rsid w:val="00F305DD"/>
    <w:rsid w:val="00F315B8"/>
    <w:rsid w:val="00F31FF5"/>
    <w:rsid w:val="00F33A4D"/>
    <w:rsid w:val="00F35DDB"/>
    <w:rsid w:val="00F3742F"/>
    <w:rsid w:val="00F4035A"/>
    <w:rsid w:val="00F404EF"/>
    <w:rsid w:val="00F42E0A"/>
    <w:rsid w:val="00F45578"/>
    <w:rsid w:val="00F47E76"/>
    <w:rsid w:val="00F521F8"/>
    <w:rsid w:val="00F5253E"/>
    <w:rsid w:val="00F55096"/>
    <w:rsid w:val="00F57F21"/>
    <w:rsid w:val="00F603C5"/>
    <w:rsid w:val="00F65EE9"/>
    <w:rsid w:val="00F71466"/>
    <w:rsid w:val="00F72589"/>
    <w:rsid w:val="00F72F7A"/>
    <w:rsid w:val="00F73E5F"/>
    <w:rsid w:val="00F740F5"/>
    <w:rsid w:val="00F75DA8"/>
    <w:rsid w:val="00F769F5"/>
    <w:rsid w:val="00F83589"/>
    <w:rsid w:val="00F87CFD"/>
    <w:rsid w:val="00F94EBD"/>
    <w:rsid w:val="00F97287"/>
    <w:rsid w:val="00FA0513"/>
    <w:rsid w:val="00FA349D"/>
    <w:rsid w:val="00FA77DF"/>
    <w:rsid w:val="00FB0E8B"/>
    <w:rsid w:val="00FB241C"/>
    <w:rsid w:val="00FB3F1E"/>
    <w:rsid w:val="00FB58EA"/>
    <w:rsid w:val="00FC2DD9"/>
    <w:rsid w:val="00FC3235"/>
    <w:rsid w:val="00FC59C9"/>
    <w:rsid w:val="00FC6C98"/>
    <w:rsid w:val="00FC75B6"/>
    <w:rsid w:val="00FC7D30"/>
    <w:rsid w:val="00FC7FA2"/>
    <w:rsid w:val="00FD0C32"/>
    <w:rsid w:val="00FD1FB7"/>
    <w:rsid w:val="00FD20FF"/>
    <w:rsid w:val="00FD42B5"/>
    <w:rsid w:val="00FE08A6"/>
    <w:rsid w:val="00FE27B4"/>
    <w:rsid w:val="00FE4C57"/>
    <w:rsid w:val="00FE5485"/>
    <w:rsid w:val="00FE66E6"/>
    <w:rsid w:val="00FF5084"/>
    <w:rsid w:val="00FF6CF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>
      <o:colormru v:ext="edit" colors="silver"/>
    </o:shapedefaults>
    <o:shapelayout v:ext="edit">
      <o:idmap v:ext="edit" data="2"/>
    </o:shapelayout>
  </w:shapeDefaults>
  <w:decimalSymbol w:val=","/>
  <w:listSeparator w:val=";"/>
  <w14:docId w14:val="3DBFFB52"/>
  <w15:docId w15:val="{DE12FB77-C4B4-4988-9DE4-8483B775AEB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="SimSun" w:hAnsiTheme="minorHAnsi" w:cstheme="minorBidi"/>
        <w:sz w:val="19"/>
        <w:szCs w:val="19"/>
        <w:lang w:val="de-DE" w:eastAsia="en-US" w:bidi="ar-SA"/>
      </w:rPr>
    </w:rPrDefault>
    <w:pPrDefault>
      <w:pPr>
        <w:spacing w:line="260" w:lineRule="atLeast"/>
      </w:pPr>
    </w:pPrDefault>
  </w:docDefaults>
  <w:latentStyles w:defLockedState="0" w:defUIPriority="99" w:defSemiHidden="0" w:defUnhideWhenUsed="0" w:defQFormat="0" w:count="376">
    <w:lsdException w:name="heading 1" w:uiPriority="2" w:qFormat="1"/>
    <w:lsdException w:name="heading 2" w:uiPriority="2" w:qFormat="1"/>
    <w:lsdException w:name="heading 3" w:uiPriority="2" w:qFormat="1"/>
    <w:lsdException w:name="heading 4" w:uiPriority="2" w:qFormat="1"/>
    <w:lsdException w:name="heading 5" w:semiHidden="1" w:uiPriority="2" w:unhideWhenUsed="1" w:qFormat="1"/>
    <w:lsdException w:name="heading 6" w:semiHidden="1" w:uiPriority="40" w:unhideWhenUsed="1"/>
    <w:lsdException w:name="heading 7" w:semiHidden="1" w:uiPriority="40" w:unhideWhenUsed="1"/>
    <w:lsdException w:name="heading 8" w:semiHidden="1" w:uiPriority="40" w:unhideWhenUsed="1"/>
    <w:lsdException w:name="heading 9" w:semiHidden="1" w:uiPriority="40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44" w:unhideWhenUsed="1"/>
    <w:lsdException w:name="toc 5" w:semiHidden="1" w:uiPriority="44" w:unhideWhenUsed="1"/>
    <w:lsdException w:name="toc 6" w:semiHidden="1" w:uiPriority="44" w:unhideWhenUsed="1"/>
    <w:lsdException w:name="toc 7" w:semiHidden="1" w:uiPriority="44" w:unhideWhenUsed="1"/>
    <w:lsdException w:name="toc 8" w:semiHidden="1" w:uiPriority="44" w:unhideWhenUsed="1"/>
    <w:lsdException w:name="toc 9" w:semiHidden="1" w:uiPriority="44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48" w:unhideWhenUsed="1"/>
    <w:lsdException w:name="footer" w:semiHidden="1" w:uiPriority="48" w:unhideWhenUsed="1"/>
    <w:lsdException w:name="index heading" w:semiHidden="1" w:unhideWhenUsed="1"/>
    <w:lsdException w:name="caption" w:semiHidden="1" w:uiPriority="35" w:unhideWhenUsed="1" w:qFormat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/>
    <w:lsdException w:name="List Bullet" w:semiHidden="1" w:unhideWhenUsed="1" w:qFormat="1"/>
    <w:lsdException w:name="List Number" w:semiHidden="1" w:unhideWhenUsed="1"/>
    <w:lsdException w:name="List 2" w:semiHidden="1"/>
    <w:lsdException w:name="List 3" w:semiHidden="1"/>
    <w:lsdException w:name="List 4" w:semiHidden="1"/>
    <w:lsdException w:name="List 5" w:semiHidden="1"/>
    <w:lsdException w:name="List Bullet 2" w:uiPriority="1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/>
    <w:lsdException w:name="List Number 4" w:semiHidden="1"/>
    <w:lsdException w:name="List Number 5" w:semiHidden="1" w:unhideWhenUsed="1"/>
    <w:lsdException w:name="Title" w:uiPriority="2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 w:qFormat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3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/>
    <w:lsdException w:name="Body Text Indent 2" w:semiHidden="1"/>
    <w:lsdException w:name="Body Text Indent 3" w:semiHidden="1"/>
    <w:lsdException w:name="Block Text" w:uiPriority="2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iPriority="5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semiHidden="1" w:qFormat="1"/>
    <w:lsdException w:name="Intense Quote" w:semiHidden="1" w:uiPriority="49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/>
    <w:lsdException w:name="Subtle Reference" w:semiHidden="1" w:uiPriority="49" w:qFormat="1"/>
    <w:lsdException w:name="Intense Reference" w:semiHidden="1" w:uiPriority="49" w:qFormat="1"/>
    <w:lsdException w:name="Book Title" w:semiHidden="1" w:uiPriority="49" w:qFormat="1"/>
    <w:lsdException w:name="Bibliography" w:semiHidden="1" w:uiPriority="49"/>
    <w:lsdException w:name="TOC Heading" w:semiHidden="1" w:uiPriority="2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uiPriority w:val="99"/>
    <w:rsid w:val="00F83589"/>
    <w:pPr>
      <w:spacing w:after="130"/>
    </w:pPr>
    <w:rPr>
      <w:kern w:val="12"/>
      <w:lang w:val="en-US"/>
    </w:rPr>
  </w:style>
  <w:style w:type="paragraph" w:styleId="Heading1">
    <w:name w:val="heading 1"/>
    <w:aliases w:val="_Heading 1"/>
    <w:basedOn w:val="Normal"/>
    <w:next w:val="Body"/>
    <w:link w:val="Heading1Char"/>
    <w:uiPriority w:val="2"/>
    <w:qFormat/>
    <w:rsid w:val="008E1B26"/>
    <w:pPr>
      <w:keepNext/>
      <w:keepLines/>
      <w:numPr>
        <w:numId w:val="15"/>
      </w:numPr>
      <w:suppressAutoHyphens/>
      <w:spacing w:before="480" w:line="240" w:lineRule="auto"/>
      <w:contextualSpacing/>
      <w:outlineLvl w:val="0"/>
    </w:pPr>
    <w:rPr>
      <w:rFonts w:asciiTheme="majorHAnsi" w:eastAsiaTheme="majorEastAsia" w:hAnsiTheme="majorHAnsi" w:cstheme="majorBidi"/>
      <w:b/>
      <w:bCs/>
      <w:sz w:val="32"/>
      <w:szCs w:val="28"/>
    </w:rPr>
  </w:style>
  <w:style w:type="paragraph" w:styleId="Heading2">
    <w:name w:val="heading 2"/>
    <w:aliases w:val="_Heading 2"/>
    <w:basedOn w:val="Normal"/>
    <w:next w:val="Body"/>
    <w:link w:val="Heading2Char"/>
    <w:uiPriority w:val="2"/>
    <w:qFormat/>
    <w:rsid w:val="008E1B26"/>
    <w:pPr>
      <w:keepNext/>
      <w:keepLines/>
      <w:numPr>
        <w:ilvl w:val="1"/>
        <w:numId w:val="15"/>
      </w:numPr>
      <w:suppressAutoHyphens/>
      <w:spacing w:before="380" w:line="240" w:lineRule="auto"/>
      <w:contextualSpacing/>
      <w:outlineLvl w:val="1"/>
    </w:pPr>
    <w:rPr>
      <w:rFonts w:asciiTheme="majorHAnsi" w:eastAsiaTheme="minorHAnsi" w:hAnsiTheme="majorHAnsi"/>
      <w:b/>
      <w:sz w:val="24"/>
      <w:szCs w:val="26"/>
    </w:rPr>
  </w:style>
  <w:style w:type="paragraph" w:styleId="Heading3">
    <w:name w:val="heading 3"/>
    <w:aliases w:val="_Heading 3"/>
    <w:basedOn w:val="Normal"/>
    <w:next w:val="Body"/>
    <w:link w:val="Heading3Char"/>
    <w:uiPriority w:val="2"/>
    <w:qFormat/>
    <w:rsid w:val="008E1B26"/>
    <w:pPr>
      <w:keepNext/>
      <w:keepLines/>
      <w:numPr>
        <w:ilvl w:val="2"/>
        <w:numId w:val="15"/>
      </w:numPr>
      <w:tabs>
        <w:tab w:val="left" w:pos="994"/>
      </w:tabs>
      <w:suppressAutoHyphens/>
      <w:spacing w:before="290" w:line="240" w:lineRule="exact"/>
      <w:contextualSpacing/>
      <w:outlineLvl w:val="2"/>
    </w:pPr>
    <w:rPr>
      <w:rFonts w:asciiTheme="majorHAnsi" w:eastAsiaTheme="minorHAnsi" w:hAnsiTheme="majorHAnsi"/>
      <w:b/>
    </w:rPr>
  </w:style>
  <w:style w:type="paragraph" w:styleId="Heading4">
    <w:name w:val="heading 4"/>
    <w:aliases w:val="_Heading 4"/>
    <w:basedOn w:val="Normal"/>
    <w:next w:val="Body"/>
    <w:link w:val="Heading4Char"/>
    <w:uiPriority w:val="2"/>
    <w:qFormat/>
    <w:rsid w:val="008E1B26"/>
    <w:pPr>
      <w:keepNext/>
      <w:keepLines/>
      <w:numPr>
        <w:ilvl w:val="3"/>
        <w:numId w:val="15"/>
      </w:numPr>
      <w:suppressAutoHyphens/>
      <w:spacing w:before="260"/>
      <w:contextualSpacing/>
      <w:outlineLvl w:val="3"/>
    </w:pPr>
    <w:rPr>
      <w:rFonts w:asciiTheme="majorHAnsi" w:eastAsiaTheme="majorEastAsia" w:hAnsiTheme="majorHAnsi" w:cstheme="majorBidi"/>
      <w:b/>
      <w:bCs/>
      <w:iCs/>
    </w:rPr>
  </w:style>
  <w:style w:type="paragraph" w:styleId="Heading5">
    <w:name w:val="heading 5"/>
    <w:aliases w:val="_Heading 5"/>
    <w:basedOn w:val="Normal"/>
    <w:next w:val="Body"/>
    <w:link w:val="Heading5Char"/>
    <w:uiPriority w:val="2"/>
    <w:qFormat/>
    <w:rsid w:val="008E1B26"/>
    <w:pPr>
      <w:keepNext/>
      <w:keepLines/>
      <w:numPr>
        <w:ilvl w:val="4"/>
        <w:numId w:val="15"/>
      </w:numPr>
      <w:suppressAutoHyphens/>
      <w:spacing w:before="200"/>
      <w:contextualSpacing/>
      <w:outlineLvl w:val="4"/>
    </w:pPr>
    <w:rPr>
      <w:rFonts w:asciiTheme="majorHAnsi" w:eastAsiaTheme="majorEastAsia" w:hAnsiTheme="majorHAnsi" w:cstheme="majorBidi"/>
      <w:b/>
    </w:rPr>
  </w:style>
  <w:style w:type="paragraph" w:styleId="Heading6">
    <w:name w:val="heading 6"/>
    <w:basedOn w:val="Normal"/>
    <w:next w:val="Body"/>
    <w:link w:val="Heading6Char"/>
    <w:uiPriority w:val="40"/>
    <w:semiHidden/>
    <w:rsid w:val="002569DB"/>
    <w:pPr>
      <w:keepNext/>
      <w:keepLines/>
      <w:numPr>
        <w:ilvl w:val="5"/>
        <w:numId w:val="15"/>
      </w:numPr>
      <w:suppressAutoHyphens/>
      <w:spacing w:before="200"/>
      <w:contextualSpacing/>
      <w:outlineLvl w:val="5"/>
    </w:pPr>
    <w:rPr>
      <w:rFonts w:asciiTheme="majorHAnsi" w:eastAsiaTheme="majorEastAsia" w:hAnsiTheme="majorHAnsi" w:cstheme="majorBidi"/>
      <w:b/>
      <w:iCs/>
    </w:rPr>
  </w:style>
  <w:style w:type="paragraph" w:styleId="Heading7">
    <w:name w:val="heading 7"/>
    <w:basedOn w:val="Normal"/>
    <w:next w:val="Body"/>
    <w:link w:val="Heading7Char"/>
    <w:uiPriority w:val="40"/>
    <w:semiHidden/>
    <w:rsid w:val="002569DB"/>
    <w:pPr>
      <w:keepNext/>
      <w:keepLines/>
      <w:numPr>
        <w:ilvl w:val="6"/>
        <w:numId w:val="15"/>
      </w:numPr>
      <w:suppressAutoHyphens/>
      <w:spacing w:before="200"/>
      <w:contextualSpacing/>
      <w:outlineLvl w:val="6"/>
    </w:pPr>
    <w:rPr>
      <w:rFonts w:asciiTheme="majorHAnsi" w:eastAsiaTheme="majorEastAsia" w:hAnsiTheme="majorHAnsi" w:cstheme="majorBidi"/>
      <w:b/>
      <w:iCs/>
    </w:rPr>
  </w:style>
  <w:style w:type="paragraph" w:styleId="Heading8">
    <w:name w:val="heading 8"/>
    <w:basedOn w:val="Normal"/>
    <w:next w:val="Body"/>
    <w:link w:val="Heading8Char"/>
    <w:uiPriority w:val="40"/>
    <w:semiHidden/>
    <w:rsid w:val="002569DB"/>
    <w:pPr>
      <w:keepNext/>
      <w:keepLines/>
      <w:numPr>
        <w:ilvl w:val="7"/>
        <w:numId w:val="15"/>
      </w:numPr>
      <w:suppressAutoHyphens/>
      <w:spacing w:before="200"/>
      <w:contextualSpacing/>
      <w:outlineLvl w:val="7"/>
    </w:pPr>
    <w:rPr>
      <w:rFonts w:asciiTheme="majorHAnsi" w:eastAsiaTheme="majorEastAsia" w:hAnsiTheme="majorHAnsi" w:cstheme="majorBidi"/>
      <w:b/>
    </w:rPr>
  </w:style>
  <w:style w:type="paragraph" w:styleId="Heading9">
    <w:name w:val="heading 9"/>
    <w:basedOn w:val="Normal"/>
    <w:next w:val="Body"/>
    <w:link w:val="Heading9Char"/>
    <w:uiPriority w:val="40"/>
    <w:semiHidden/>
    <w:rsid w:val="002569DB"/>
    <w:pPr>
      <w:keepNext/>
      <w:keepLines/>
      <w:numPr>
        <w:ilvl w:val="8"/>
        <w:numId w:val="15"/>
      </w:numPr>
      <w:suppressAutoHyphens/>
      <w:spacing w:before="200"/>
      <w:contextualSpacing/>
      <w:outlineLvl w:val="8"/>
    </w:pPr>
    <w:rPr>
      <w:rFonts w:asciiTheme="majorHAnsi" w:eastAsiaTheme="majorEastAsia" w:hAnsiTheme="majorHAnsi" w:cstheme="majorBidi"/>
      <w:b/>
      <w:iCs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ListParagraph">
    <w:name w:val="List Paragraph"/>
    <w:basedOn w:val="Normal"/>
    <w:uiPriority w:val="99"/>
    <w:semiHidden/>
    <w:rsid w:val="002C564B"/>
    <w:pPr>
      <w:spacing w:after="0"/>
      <w:ind w:left="284"/>
      <w:contextualSpacing/>
    </w:pPr>
  </w:style>
  <w:style w:type="paragraph" w:styleId="ListNumber">
    <w:name w:val="List Number"/>
    <w:basedOn w:val="Normal"/>
    <w:uiPriority w:val="29"/>
    <w:semiHidden/>
    <w:rsid w:val="00827A1B"/>
    <w:pPr>
      <w:spacing w:after="0"/>
      <w:contextualSpacing/>
    </w:pPr>
  </w:style>
  <w:style w:type="paragraph" w:styleId="ListNumber2">
    <w:name w:val="List Number 2"/>
    <w:basedOn w:val="ListNumber"/>
    <w:uiPriority w:val="99"/>
    <w:semiHidden/>
    <w:rsid w:val="00D90C5F"/>
  </w:style>
  <w:style w:type="numbering" w:customStyle="1" w:styleId="HitachiABBBulletList">
    <w:name w:val="Hitachi ABB Bullet List"/>
    <w:uiPriority w:val="99"/>
    <w:rsid w:val="004F0DCD"/>
    <w:pPr>
      <w:numPr>
        <w:numId w:val="1"/>
      </w:numPr>
    </w:pPr>
  </w:style>
  <w:style w:type="numbering" w:customStyle="1" w:styleId="HitachiABBNumberedList">
    <w:name w:val="Hitachi ABB Numbered List"/>
    <w:uiPriority w:val="99"/>
    <w:rsid w:val="00827A1B"/>
    <w:pPr>
      <w:numPr>
        <w:numId w:val="2"/>
      </w:numPr>
    </w:pPr>
  </w:style>
  <w:style w:type="character" w:styleId="Emphasis">
    <w:name w:val="Emphasis"/>
    <w:basedOn w:val="DefaultParagraphFont"/>
    <w:uiPriority w:val="99"/>
    <w:semiHidden/>
    <w:rsid w:val="007B7FEE"/>
    <w:rPr>
      <w:i/>
      <w:iCs/>
      <w:lang w:val="en-US"/>
    </w:rPr>
  </w:style>
  <w:style w:type="character" w:styleId="SubtleEmphasis">
    <w:name w:val="Subtle Emphasis"/>
    <w:basedOn w:val="DefaultParagraphFont"/>
    <w:uiPriority w:val="49"/>
    <w:semiHidden/>
    <w:qFormat/>
    <w:rsid w:val="007B7FEE"/>
    <w:rPr>
      <w:i/>
      <w:iCs/>
      <w:color w:val="808080" w:themeColor="text1" w:themeTint="7F"/>
      <w:lang w:val="en-US"/>
    </w:rPr>
  </w:style>
  <w:style w:type="character" w:styleId="IntenseEmphasis">
    <w:name w:val="Intense Emphasis"/>
    <w:basedOn w:val="DefaultParagraphFont"/>
    <w:uiPriority w:val="99"/>
    <w:semiHidden/>
    <w:rsid w:val="002A033B"/>
    <w:rPr>
      <w:b/>
      <w:bCs/>
      <w:iCs/>
      <w:color w:val="auto"/>
      <w:lang w:val="en-US"/>
    </w:rPr>
  </w:style>
  <w:style w:type="character" w:styleId="Strong">
    <w:name w:val="Strong"/>
    <w:basedOn w:val="DefaultParagraphFont"/>
    <w:uiPriority w:val="99"/>
    <w:semiHidden/>
    <w:qFormat/>
    <w:rsid w:val="00F603C5"/>
    <w:rPr>
      <w:rFonts w:asciiTheme="minorHAnsi" w:hAnsiTheme="minorHAnsi"/>
      <w:b/>
      <w:bCs/>
      <w:lang w:val="en-US"/>
    </w:rPr>
  </w:style>
  <w:style w:type="paragraph" w:styleId="Title">
    <w:name w:val="Title"/>
    <w:basedOn w:val="Normal"/>
    <w:next w:val="Subtitle"/>
    <w:link w:val="TitleChar"/>
    <w:uiPriority w:val="2"/>
    <w:qFormat/>
    <w:rsid w:val="0033571E"/>
    <w:pPr>
      <w:keepNext/>
      <w:keepLines/>
      <w:suppressAutoHyphens/>
      <w:spacing w:after="0" w:line="240" w:lineRule="auto"/>
      <w:contextualSpacing/>
    </w:pPr>
    <w:rPr>
      <w:rFonts w:asciiTheme="majorHAnsi" w:eastAsiaTheme="majorEastAsia" w:hAnsiTheme="majorHAnsi" w:cstheme="majorBidi"/>
      <w:sz w:val="56"/>
      <w:szCs w:val="52"/>
    </w:rPr>
  </w:style>
  <w:style w:type="character" w:customStyle="1" w:styleId="TitleChar">
    <w:name w:val="Title Char"/>
    <w:basedOn w:val="DefaultParagraphFont"/>
    <w:link w:val="Title"/>
    <w:uiPriority w:val="2"/>
    <w:rsid w:val="0033571E"/>
    <w:rPr>
      <w:rFonts w:asciiTheme="majorHAnsi" w:eastAsiaTheme="majorEastAsia" w:hAnsiTheme="majorHAnsi" w:cstheme="majorBidi"/>
      <w:kern w:val="12"/>
      <w:sz w:val="56"/>
      <w:szCs w:val="52"/>
      <w:lang w:val="en-US"/>
    </w:rPr>
  </w:style>
  <w:style w:type="character" w:styleId="FollowedHyperlink">
    <w:name w:val="FollowedHyperlink"/>
    <w:basedOn w:val="Hyperlink"/>
    <w:uiPriority w:val="99"/>
    <w:semiHidden/>
    <w:rsid w:val="00F87CFD"/>
    <w:rPr>
      <w:color w:val="B1000E" w:themeColor="followedHyperlink"/>
      <w:u w:val="none"/>
      <w:lang w:val="en-US"/>
    </w:rPr>
  </w:style>
  <w:style w:type="paragraph" w:customStyle="1" w:styleId="zzNoPreprint">
    <w:name w:val="zz_NoPreprint"/>
    <w:basedOn w:val="Normal"/>
    <w:uiPriority w:val="99"/>
    <w:semiHidden/>
    <w:rsid w:val="002569DB"/>
    <w:pPr>
      <w:tabs>
        <w:tab w:val="right" w:pos="9356"/>
      </w:tabs>
      <w:suppressAutoHyphens/>
      <w:spacing w:after="0" w:line="220" w:lineRule="atLeast"/>
      <w:ind w:left="-992"/>
    </w:pPr>
    <w:rPr>
      <w:caps/>
      <w:color w:val="BFBFBF" w:themeColor="background1" w:themeShade="BF"/>
      <w:spacing w:val="16"/>
      <w:sz w:val="16"/>
    </w:rPr>
  </w:style>
  <w:style w:type="character" w:styleId="Hyperlink">
    <w:name w:val="Hyperlink"/>
    <w:basedOn w:val="DefaultParagraphFont"/>
    <w:uiPriority w:val="99"/>
    <w:rsid w:val="00F87CFD"/>
    <w:rPr>
      <w:color w:val="FF0026" w:themeColor="hyperlink"/>
      <w:u w:val="none"/>
      <w:lang w:val="en-US"/>
    </w:rPr>
  </w:style>
  <w:style w:type="character" w:customStyle="1" w:styleId="Heading1Char">
    <w:name w:val="Heading 1 Char"/>
    <w:aliases w:val="_Heading 1 Char"/>
    <w:basedOn w:val="DefaultParagraphFont"/>
    <w:link w:val="Heading1"/>
    <w:uiPriority w:val="2"/>
    <w:rsid w:val="008E1B26"/>
    <w:rPr>
      <w:rFonts w:asciiTheme="majorHAnsi" w:eastAsiaTheme="majorEastAsia" w:hAnsiTheme="majorHAnsi" w:cstheme="majorBidi"/>
      <w:b/>
      <w:bCs/>
      <w:kern w:val="12"/>
      <w:sz w:val="32"/>
      <w:szCs w:val="28"/>
      <w:lang w:val="en-US"/>
    </w:rPr>
  </w:style>
  <w:style w:type="character" w:customStyle="1" w:styleId="Heading2Char">
    <w:name w:val="Heading 2 Char"/>
    <w:aliases w:val="_Heading 2 Char"/>
    <w:basedOn w:val="DefaultParagraphFont"/>
    <w:link w:val="Heading2"/>
    <w:uiPriority w:val="2"/>
    <w:rsid w:val="008E1B26"/>
    <w:rPr>
      <w:rFonts w:asciiTheme="majorHAnsi" w:eastAsiaTheme="minorHAnsi" w:hAnsiTheme="majorHAnsi"/>
      <w:b/>
      <w:kern w:val="12"/>
      <w:sz w:val="24"/>
      <w:szCs w:val="26"/>
      <w:lang w:val="en-US"/>
    </w:rPr>
  </w:style>
  <w:style w:type="character" w:customStyle="1" w:styleId="Heading3Char">
    <w:name w:val="Heading 3 Char"/>
    <w:aliases w:val="_Heading 3 Char"/>
    <w:basedOn w:val="DefaultParagraphFont"/>
    <w:link w:val="Heading3"/>
    <w:uiPriority w:val="2"/>
    <w:rsid w:val="008E1B26"/>
    <w:rPr>
      <w:rFonts w:asciiTheme="majorHAnsi" w:eastAsiaTheme="minorHAnsi" w:hAnsiTheme="majorHAnsi"/>
      <w:b/>
      <w:kern w:val="12"/>
      <w:lang w:val="en-US"/>
    </w:rPr>
  </w:style>
  <w:style w:type="paragraph" w:styleId="Subtitle">
    <w:name w:val="Subtitle"/>
    <w:basedOn w:val="Title"/>
    <w:next w:val="Normal"/>
    <w:link w:val="SubtitleChar"/>
    <w:uiPriority w:val="3"/>
    <w:qFormat/>
    <w:rsid w:val="0033571E"/>
    <w:pPr>
      <w:numPr>
        <w:ilvl w:val="1"/>
      </w:numPr>
      <w:spacing w:before="120"/>
    </w:pPr>
    <w:rPr>
      <w:iCs/>
      <w:sz w:val="40"/>
      <w:szCs w:val="24"/>
    </w:rPr>
  </w:style>
  <w:style w:type="character" w:customStyle="1" w:styleId="SubtitleChar">
    <w:name w:val="Subtitle Char"/>
    <w:basedOn w:val="DefaultParagraphFont"/>
    <w:link w:val="Subtitle"/>
    <w:uiPriority w:val="3"/>
    <w:rsid w:val="0033571E"/>
    <w:rPr>
      <w:rFonts w:asciiTheme="majorHAnsi" w:eastAsiaTheme="majorEastAsia" w:hAnsiTheme="majorHAnsi" w:cstheme="majorBidi"/>
      <w:iCs/>
      <w:kern w:val="12"/>
      <w:sz w:val="40"/>
      <w:szCs w:val="24"/>
      <w:lang w:val="en-US"/>
    </w:rPr>
  </w:style>
  <w:style w:type="paragraph" w:styleId="Closing">
    <w:name w:val="Closing"/>
    <w:basedOn w:val="Normal"/>
    <w:next w:val="Signature"/>
    <w:link w:val="ClosingChar"/>
    <w:uiPriority w:val="99"/>
    <w:semiHidden/>
    <w:rsid w:val="002C564B"/>
    <w:pPr>
      <w:spacing w:after="0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7F3F17"/>
    <w:rPr>
      <w:kern w:val="12"/>
      <w:lang w:val="en-US"/>
    </w:rPr>
  </w:style>
  <w:style w:type="paragraph" w:styleId="EnvelopeReturn">
    <w:name w:val="envelope return"/>
    <w:basedOn w:val="Normal"/>
    <w:next w:val="EnvelopeAddress"/>
    <w:uiPriority w:val="99"/>
    <w:semiHidden/>
    <w:rsid w:val="004F3B84"/>
    <w:pPr>
      <w:framePr w:w="4536" w:wrap="notBeside" w:vAnchor="page" w:hAnchor="margin" w:y="2836" w:anchorLock="1"/>
      <w:spacing w:after="0"/>
    </w:pPr>
    <w:rPr>
      <w:rFonts w:eastAsiaTheme="majorEastAsia" w:cstheme="majorBidi"/>
      <w:sz w:val="16"/>
    </w:rPr>
  </w:style>
  <w:style w:type="paragraph" w:styleId="EnvelopeAddress">
    <w:name w:val="envelope address"/>
    <w:basedOn w:val="Normal"/>
    <w:uiPriority w:val="99"/>
    <w:semiHidden/>
    <w:rsid w:val="00851D6F"/>
    <w:pPr>
      <w:framePr w:w="4536" w:h="1985" w:hRule="exact" w:wrap="notBeside" w:hAnchor="margin" w:yAlign="top" w:anchorLock="1"/>
      <w:spacing w:after="0"/>
    </w:pPr>
    <w:rPr>
      <w:rFonts w:eastAsiaTheme="majorEastAsia" w:cstheme="majorBidi"/>
      <w:szCs w:val="24"/>
    </w:rPr>
  </w:style>
  <w:style w:type="paragraph" w:styleId="Signature">
    <w:name w:val="Signature"/>
    <w:basedOn w:val="Normal"/>
    <w:next w:val="Normal"/>
    <w:link w:val="SignatureChar"/>
    <w:uiPriority w:val="99"/>
    <w:semiHidden/>
    <w:rsid w:val="001716A3"/>
    <w:pPr>
      <w:spacing w:after="0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7475B1"/>
    <w:rPr>
      <w:kern w:val="12"/>
      <w:lang w:val="en-US"/>
    </w:rPr>
  </w:style>
  <w:style w:type="paragraph" w:styleId="Header">
    <w:name w:val="header"/>
    <w:basedOn w:val="Normal"/>
    <w:link w:val="HeaderChar"/>
    <w:uiPriority w:val="48"/>
    <w:semiHidden/>
    <w:rsid w:val="002569DB"/>
    <w:pPr>
      <w:tabs>
        <w:tab w:val="right" w:pos="9356"/>
      </w:tabs>
      <w:suppressAutoHyphens/>
      <w:spacing w:after="0" w:line="220" w:lineRule="atLeast"/>
      <w:ind w:left="-992"/>
    </w:pPr>
    <w:rPr>
      <w:caps/>
      <w:spacing w:val="16"/>
      <w:sz w:val="16"/>
    </w:rPr>
  </w:style>
  <w:style w:type="character" w:customStyle="1" w:styleId="HeaderChar">
    <w:name w:val="Header Char"/>
    <w:basedOn w:val="DefaultParagraphFont"/>
    <w:link w:val="Header"/>
    <w:uiPriority w:val="48"/>
    <w:semiHidden/>
    <w:rsid w:val="00993575"/>
    <w:rPr>
      <w:caps/>
      <w:spacing w:val="16"/>
      <w:kern w:val="12"/>
      <w:sz w:val="16"/>
      <w:lang w:val="en-US"/>
    </w:rPr>
  </w:style>
  <w:style w:type="paragraph" w:styleId="Footer">
    <w:name w:val="footer"/>
    <w:basedOn w:val="Normal"/>
    <w:link w:val="FooterChar"/>
    <w:uiPriority w:val="48"/>
    <w:semiHidden/>
    <w:rsid w:val="002569DB"/>
    <w:pPr>
      <w:tabs>
        <w:tab w:val="right" w:pos="9356"/>
      </w:tabs>
      <w:suppressAutoHyphens/>
      <w:spacing w:after="0" w:line="240" w:lineRule="auto"/>
      <w:ind w:left="-992"/>
    </w:pPr>
    <w:rPr>
      <w:sz w:val="16"/>
    </w:rPr>
  </w:style>
  <w:style w:type="character" w:customStyle="1" w:styleId="FooterChar">
    <w:name w:val="Footer Char"/>
    <w:basedOn w:val="DefaultParagraphFont"/>
    <w:link w:val="Footer"/>
    <w:uiPriority w:val="48"/>
    <w:semiHidden/>
    <w:rsid w:val="00D97442"/>
    <w:rPr>
      <w:kern w:val="12"/>
      <w:sz w:val="16"/>
      <w:lang w:val="en-US"/>
    </w:rPr>
  </w:style>
  <w:style w:type="paragraph" w:customStyle="1" w:styleId="Informationsblock">
    <w:name w:val="Informationsblock"/>
    <w:basedOn w:val="Normal"/>
    <w:uiPriority w:val="99"/>
    <w:semiHidden/>
    <w:rsid w:val="002569DB"/>
    <w:pPr>
      <w:framePr w:w="2552" w:wrap="around" w:hAnchor="page" w:x="9073" w:yAlign="top" w:anchorLock="1"/>
      <w:tabs>
        <w:tab w:val="right" w:pos="9356"/>
      </w:tabs>
      <w:suppressAutoHyphens/>
      <w:spacing w:after="0" w:line="220" w:lineRule="atLeast"/>
      <w:ind w:left="-992"/>
    </w:pPr>
    <w:rPr>
      <w:caps/>
      <w:spacing w:val="16"/>
      <w:sz w:val="16"/>
    </w:rPr>
  </w:style>
  <w:style w:type="paragraph" w:customStyle="1" w:styleId="Betreff">
    <w:name w:val="Betreff"/>
    <w:basedOn w:val="Normal"/>
    <w:next w:val="Normal"/>
    <w:uiPriority w:val="99"/>
    <w:semiHidden/>
    <w:rsid w:val="00D17B0F"/>
    <w:pPr>
      <w:spacing w:after="280"/>
    </w:pPr>
    <w:rPr>
      <w:rFonts w:asciiTheme="majorHAnsi" w:hAnsiTheme="majorHAnsi"/>
    </w:rPr>
  </w:style>
  <w:style w:type="paragraph" w:styleId="Date">
    <w:name w:val="Date"/>
    <w:basedOn w:val="Normal"/>
    <w:next w:val="Betreff"/>
    <w:link w:val="DateChar"/>
    <w:uiPriority w:val="99"/>
    <w:semiHidden/>
    <w:rsid w:val="00DB2D8E"/>
    <w:pPr>
      <w:spacing w:after="0"/>
    </w:pPr>
  </w:style>
  <w:style w:type="character" w:customStyle="1" w:styleId="DateChar">
    <w:name w:val="Date Char"/>
    <w:basedOn w:val="DefaultParagraphFont"/>
    <w:link w:val="Date"/>
    <w:uiPriority w:val="99"/>
    <w:semiHidden/>
    <w:rsid w:val="007F3F17"/>
    <w:rPr>
      <w:kern w:val="12"/>
      <w:lang w:val="en-US"/>
    </w:rPr>
  </w:style>
  <w:style w:type="paragraph" w:customStyle="1" w:styleId="Geschftsangaben">
    <w:name w:val="Geschäftsangaben"/>
    <w:basedOn w:val="Normal"/>
    <w:uiPriority w:val="99"/>
    <w:semiHidden/>
    <w:rsid w:val="002569DB"/>
    <w:pPr>
      <w:framePr w:w="2552" w:wrap="around" w:hAnchor="page" w:x="9073" w:y="2881" w:anchorLock="1"/>
      <w:tabs>
        <w:tab w:val="right" w:pos="9356"/>
      </w:tabs>
      <w:suppressAutoHyphens/>
      <w:spacing w:after="0" w:line="220" w:lineRule="atLeast"/>
      <w:ind w:left="-992"/>
    </w:pPr>
    <w:rPr>
      <w:caps/>
      <w:spacing w:val="16"/>
      <w:sz w:val="16"/>
    </w:rPr>
  </w:style>
  <w:style w:type="paragraph" w:styleId="ListBullet">
    <w:name w:val="List Bullet"/>
    <w:basedOn w:val="Normal"/>
    <w:uiPriority w:val="29"/>
    <w:semiHidden/>
    <w:qFormat/>
    <w:rsid w:val="004F0DCD"/>
    <w:pPr>
      <w:spacing w:after="0"/>
      <w:contextualSpacing/>
    </w:pPr>
  </w:style>
  <w:style w:type="paragraph" w:customStyle="1" w:styleId="Autor">
    <w:name w:val="Autor"/>
    <w:basedOn w:val="Normal"/>
    <w:uiPriority w:val="99"/>
    <w:semiHidden/>
    <w:rsid w:val="006B1924"/>
    <w:pPr>
      <w:spacing w:after="0"/>
    </w:pPr>
  </w:style>
  <w:style w:type="character" w:styleId="HTMLCode">
    <w:name w:val="HTML Code"/>
    <w:aliases w:val="Code"/>
    <w:basedOn w:val="DefaultParagraphFont"/>
    <w:uiPriority w:val="99"/>
    <w:semiHidden/>
    <w:rsid w:val="0008259C"/>
    <w:rPr>
      <w:rFonts w:ascii="Courier New" w:hAnsi="Courier New"/>
      <w:sz w:val="20"/>
      <w:szCs w:val="20"/>
      <w:lang w:val="en-US"/>
    </w:rPr>
  </w:style>
  <w:style w:type="character" w:customStyle="1" w:styleId="Heading4Char">
    <w:name w:val="Heading 4 Char"/>
    <w:aliases w:val="_Heading 4 Char"/>
    <w:basedOn w:val="DefaultParagraphFont"/>
    <w:link w:val="Heading4"/>
    <w:uiPriority w:val="2"/>
    <w:rsid w:val="008E1B26"/>
    <w:rPr>
      <w:rFonts w:asciiTheme="majorHAnsi" w:eastAsiaTheme="majorEastAsia" w:hAnsiTheme="majorHAnsi" w:cstheme="majorBidi"/>
      <w:b/>
      <w:bCs/>
      <w:iCs/>
      <w:kern w:val="12"/>
      <w:lang w:val="en-US"/>
    </w:rPr>
  </w:style>
  <w:style w:type="paragraph" w:styleId="BlockText">
    <w:name w:val="Block Text"/>
    <w:basedOn w:val="Normal"/>
    <w:uiPriority w:val="99"/>
    <w:semiHidden/>
    <w:rsid w:val="00773247"/>
    <w:pPr>
      <w:spacing w:after="0"/>
      <w:ind w:left="284" w:right="284"/>
    </w:pPr>
    <w:rPr>
      <w:rFonts w:eastAsiaTheme="minorEastAsia"/>
      <w:i/>
      <w:iCs/>
    </w:rPr>
  </w:style>
  <w:style w:type="paragraph" w:styleId="BalloonText">
    <w:name w:val="Balloon Text"/>
    <w:basedOn w:val="Normal"/>
    <w:link w:val="BalloonTextChar"/>
    <w:uiPriority w:val="99"/>
    <w:semiHidden/>
    <w:rsid w:val="00350B62"/>
    <w:pPr>
      <w:spacing w:after="0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350B62"/>
    <w:rPr>
      <w:rFonts w:ascii="Tahoma" w:hAnsi="Tahoma" w:cs="Tahoma"/>
      <w:kern w:val="12"/>
      <w:sz w:val="16"/>
      <w:szCs w:val="16"/>
      <w:lang w:val="en-US"/>
    </w:rPr>
  </w:style>
  <w:style w:type="paragraph" w:styleId="TOCHeading">
    <w:name w:val="TOC Heading"/>
    <w:basedOn w:val="Normal"/>
    <w:next w:val="Body"/>
    <w:uiPriority w:val="29"/>
    <w:qFormat/>
    <w:rsid w:val="0033571E"/>
    <w:pPr>
      <w:keepNext/>
      <w:keepLines/>
      <w:suppressAutoHyphens/>
      <w:spacing w:before="480" w:line="240" w:lineRule="auto"/>
      <w:contextualSpacing/>
    </w:pPr>
    <w:rPr>
      <w:rFonts w:asciiTheme="majorHAnsi" w:hAnsiTheme="majorHAnsi"/>
      <w:b/>
      <w:sz w:val="32"/>
    </w:rPr>
  </w:style>
  <w:style w:type="paragraph" w:styleId="TOC1">
    <w:name w:val="toc 1"/>
    <w:basedOn w:val="Normal"/>
    <w:uiPriority w:val="39"/>
    <w:rsid w:val="002569DB"/>
    <w:pPr>
      <w:spacing w:before="130" w:after="0"/>
      <w:ind w:left="284" w:right="1134" w:hanging="284"/>
    </w:pPr>
    <w:rPr>
      <w:b/>
    </w:rPr>
  </w:style>
  <w:style w:type="paragraph" w:styleId="TOC2">
    <w:name w:val="toc 2"/>
    <w:basedOn w:val="TOC1"/>
    <w:uiPriority w:val="39"/>
    <w:rsid w:val="00475F0A"/>
    <w:pPr>
      <w:spacing w:before="0"/>
      <w:ind w:left="851" w:hanging="567"/>
    </w:pPr>
    <w:rPr>
      <w:b w:val="0"/>
    </w:rPr>
  </w:style>
  <w:style w:type="paragraph" w:styleId="TOC3">
    <w:name w:val="toc 3"/>
    <w:basedOn w:val="TOC2"/>
    <w:uiPriority w:val="39"/>
    <w:rsid w:val="00475F0A"/>
    <w:pPr>
      <w:ind w:left="1702" w:hanging="851"/>
    </w:pPr>
  </w:style>
  <w:style w:type="paragraph" w:styleId="TOC4">
    <w:name w:val="toc 4"/>
    <w:basedOn w:val="TOC3"/>
    <w:next w:val="Normal"/>
    <w:uiPriority w:val="44"/>
    <w:semiHidden/>
    <w:rsid w:val="002E7AE9"/>
    <w:pPr>
      <w:ind w:left="600"/>
    </w:pPr>
  </w:style>
  <w:style w:type="paragraph" w:styleId="TOC5">
    <w:name w:val="toc 5"/>
    <w:basedOn w:val="TOC4"/>
    <w:next w:val="Normal"/>
    <w:uiPriority w:val="44"/>
    <w:semiHidden/>
    <w:rsid w:val="002E7AE9"/>
    <w:pPr>
      <w:ind w:left="800"/>
    </w:pPr>
  </w:style>
  <w:style w:type="paragraph" w:styleId="TOC6">
    <w:name w:val="toc 6"/>
    <w:basedOn w:val="TOC5"/>
    <w:next w:val="Normal"/>
    <w:uiPriority w:val="44"/>
    <w:semiHidden/>
    <w:rsid w:val="002E7AE9"/>
    <w:pPr>
      <w:ind w:left="1000"/>
    </w:pPr>
  </w:style>
  <w:style w:type="paragraph" w:styleId="TOC7">
    <w:name w:val="toc 7"/>
    <w:basedOn w:val="TOC6"/>
    <w:next w:val="Normal"/>
    <w:uiPriority w:val="44"/>
    <w:semiHidden/>
    <w:rsid w:val="002E7AE9"/>
    <w:pPr>
      <w:ind w:left="1200"/>
    </w:pPr>
  </w:style>
  <w:style w:type="paragraph" w:styleId="TOC8">
    <w:name w:val="toc 8"/>
    <w:basedOn w:val="TOC7"/>
    <w:next w:val="Normal"/>
    <w:uiPriority w:val="44"/>
    <w:semiHidden/>
    <w:rsid w:val="002E7AE9"/>
    <w:pPr>
      <w:ind w:left="1400"/>
    </w:pPr>
  </w:style>
  <w:style w:type="paragraph" w:styleId="TOC9">
    <w:name w:val="toc 9"/>
    <w:basedOn w:val="TOC8"/>
    <w:next w:val="Normal"/>
    <w:uiPriority w:val="44"/>
    <w:semiHidden/>
    <w:rsid w:val="002E7AE9"/>
    <w:pPr>
      <w:ind w:left="1600"/>
    </w:pPr>
  </w:style>
  <w:style w:type="character" w:customStyle="1" w:styleId="Heading5Char">
    <w:name w:val="Heading 5 Char"/>
    <w:aliases w:val="_Heading 5 Char"/>
    <w:basedOn w:val="DefaultParagraphFont"/>
    <w:link w:val="Heading5"/>
    <w:uiPriority w:val="2"/>
    <w:rsid w:val="008E1B26"/>
    <w:rPr>
      <w:rFonts w:asciiTheme="majorHAnsi" w:eastAsiaTheme="majorEastAsia" w:hAnsiTheme="majorHAnsi" w:cstheme="majorBidi"/>
      <w:b/>
      <w:kern w:val="12"/>
      <w:lang w:val="en-US"/>
    </w:rPr>
  </w:style>
  <w:style w:type="character" w:customStyle="1" w:styleId="Heading6Char">
    <w:name w:val="Heading 6 Char"/>
    <w:basedOn w:val="DefaultParagraphFont"/>
    <w:link w:val="Heading6"/>
    <w:uiPriority w:val="40"/>
    <w:semiHidden/>
    <w:rsid w:val="008F6D84"/>
    <w:rPr>
      <w:rFonts w:asciiTheme="majorHAnsi" w:eastAsiaTheme="majorEastAsia" w:hAnsiTheme="majorHAnsi" w:cstheme="majorBidi"/>
      <w:b/>
      <w:iCs/>
      <w:kern w:val="12"/>
      <w:lang w:val="en-US"/>
    </w:rPr>
  </w:style>
  <w:style w:type="character" w:customStyle="1" w:styleId="Heading7Char">
    <w:name w:val="Heading 7 Char"/>
    <w:basedOn w:val="DefaultParagraphFont"/>
    <w:link w:val="Heading7"/>
    <w:uiPriority w:val="40"/>
    <w:semiHidden/>
    <w:rsid w:val="008F6D84"/>
    <w:rPr>
      <w:rFonts w:asciiTheme="majorHAnsi" w:eastAsiaTheme="majorEastAsia" w:hAnsiTheme="majorHAnsi" w:cstheme="majorBidi"/>
      <w:b/>
      <w:iCs/>
      <w:kern w:val="12"/>
      <w:lang w:val="en-US"/>
    </w:rPr>
  </w:style>
  <w:style w:type="character" w:customStyle="1" w:styleId="Heading8Char">
    <w:name w:val="Heading 8 Char"/>
    <w:basedOn w:val="DefaultParagraphFont"/>
    <w:link w:val="Heading8"/>
    <w:uiPriority w:val="40"/>
    <w:semiHidden/>
    <w:rsid w:val="008F6D84"/>
    <w:rPr>
      <w:rFonts w:asciiTheme="majorHAnsi" w:eastAsiaTheme="majorEastAsia" w:hAnsiTheme="majorHAnsi" w:cstheme="majorBidi"/>
      <w:b/>
      <w:kern w:val="12"/>
      <w:lang w:val="en-US"/>
    </w:rPr>
  </w:style>
  <w:style w:type="character" w:customStyle="1" w:styleId="Heading9Char">
    <w:name w:val="Heading 9 Char"/>
    <w:basedOn w:val="DefaultParagraphFont"/>
    <w:link w:val="Heading9"/>
    <w:uiPriority w:val="40"/>
    <w:semiHidden/>
    <w:rsid w:val="008F6D84"/>
    <w:rPr>
      <w:rFonts w:asciiTheme="majorHAnsi" w:eastAsiaTheme="majorEastAsia" w:hAnsiTheme="majorHAnsi" w:cstheme="majorBidi"/>
      <w:b/>
      <w:iCs/>
      <w:kern w:val="12"/>
      <w:lang w:val="en-US"/>
    </w:rPr>
  </w:style>
  <w:style w:type="paragraph" w:customStyle="1" w:styleId="zzLetterheadSpacer">
    <w:name w:val="zz_LetterheadSpacer"/>
    <w:basedOn w:val="Normal"/>
    <w:uiPriority w:val="99"/>
    <w:semiHidden/>
    <w:rsid w:val="002569DB"/>
    <w:pPr>
      <w:framePr w:w="7088" w:h="2880" w:hRule="exact" w:wrap="notBeside" w:hAnchor="margin" w:yAlign="top" w:anchorLock="1"/>
      <w:tabs>
        <w:tab w:val="right" w:pos="9356"/>
      </w:tabs>
      <w:suppressAutoHyphens/>
      <w:spacing w:after="0" w:line="220" w:lineRule="atLeast"/>
      <w:ind w:left="-992"/>
    </w:pPr>
    <w:rPr>
      <w:caps/>
      <w:spacing w:val="16"/>
      <w:sz w:val="16"/>
    </w:rPr>
  </w:style>
  <w:style w:type="paragraph" w:styleId="TableofFigures">
    <w:name w:val="table of figures"/>
    <w:basedOn w:val="Normal"/>
    <w:uiPriority w:val="99"/>
    <w:semiHidden/>
    <w:rsid w:val="002569DB"/>
    <w:pPr>
      <w:spacing w:after="0"/>
    </w:pPr>
  </w:style>
  <w:style w:type="paragraph" w:customStyle="1" w:styleId="Bullet1">
    <w:name w:val="_Bullet 1"/>
    <w:basedOn w:val="Body"/>
    <w:uiPriority w:val="5"/>
    <w:qFormat/>
    <w:rsid w:val="00135460"/>
    <w:pPr>
      <w:numPr>
        <w:numId w:val="13"/>
      </w:numPr>
      <w:spacing w:after="130"/>
    </w:pPr>
  </w:style>
  <w:style w:type="paragraph" w:styleId="FootnoteText">
    <w:name w:val="footnote text"/>
    <w:basedOn w:val="Normal"/>
    <w:link w:val="FootnoteTextChar"/>
    <w:uiPriority w:val="99"/>
    <w:semiHidden/>
    <w:rsid w:val="002569DB"/>
    <w:pPr>
      <w:suppressAutoHyphens/>
      <w:spacing w:before="110" w:after="0" w:line="220" w:lineRule="atLeast"/>
    </w:pPr>
    <w:rPr>
      <w:sz w:val="16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D5190"/>
    <w:rPr>
      <w:kern w:val="12"/>
      <w:sz w:val="16"/>
      <w:lang w:val="en-US"/>
    </w:rPr>
  </w:style>
  <w:style w:type="character" w:styleId="FootnoteReference">
    <w:name w:val="footnote reference"/>
    <w:basedOn w:val="DefaultParagraphFont"/>
    <w:uiPriority w:val="99"/>
    <w:semiHidden/>
    <w:rsid w:val="00660EBD"/>
    <w:rPr>
      <w:vertAlign w:val="superscript"/>
      <w:lang w:val="en-US"/>
    </w:rPr>
  </w:style>
  <w:style w:type="paragraph" w:customStyle="1" w:styleId="FootnoteSeparator">
    <w:name w:val="Footnote Separator"/>
    <w:basedOn w:val="Normal"/>
    <w:uiPriority w:val="99"/>
    <w:semiHidden/>
    <w:rsid w:val="002569DB"/>
    <w:pPr>
      <w:pBdr>
        <w:bottom w:val="single" w:sz="6" w:space="1" w:color="auto"/>
      </w:pBdr>
      <w:suppressAutoHyphens/>
      <w:spacing w:before="390" w:after="0"/>
      <w:ind w:left="28" w:right="9185"/>
    </w:pPr>
  </w:style>
  <w:style w:type="paragraph" w:customStyle="1" w:styleId="FootnoteSeparatorcont">
    <w:name w:val="Footnote Separator (cont.)"/>
    <w:basedOn w:val="FootnoteSeparator"/>
    <w:uiPriority w:val="99"/>
    <w:semiHidden/>
    <w:rsid w:val="004A0BF3"/>
  </w:style>
  <w:style w:type="paragraph" w:customStyle="1" w:styleId="FootnoteContinuation">
    <w:name w:val="Footnote Continuation"/>
    <w:basedOn w:val="Normal"/>
    <w:uiPriority w:val="99"/>
    <w:semiHidden/>
    <w:rsid w:val="002569DB"/>
    <w:pPr>
      <w:suppressAutoHyphens/>
      <w:spacing w:after="0"/>
    </w:pPr>
    <w:rPr>
      <w:sz w:val="16"/>
    </w:rPr>
  </w:style>
  <w:style w:type="paragraph" w:styleId="EndnoteText">
    <w:name w:val="endnote text"/>
    <w:basedOn w:val="Normal"/>
    <w:link w:val="EndnoteTextChar"/>
    <w:uiPriority w:val="99"/>
    <w:semiHidden/>
    <w:rsid w:val="002569DB"/>
    <w:pPr>
      <w:suppressAutoHyphens/>
      <w:spacing w:before="100" w:after="0"/>
    </w:pPr>
    <w:rPr>
      <w:sz w:val="16"/>
    </w:rPr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AD5190"/>
    <w:rPr>
      <w:kern w:val="12"/>
      <w:sz w:val="16"/>
      <w:lang w:val="en-US"/>
    </w:rPr>
  </w:style>
  <w:style w:type="character" w:styleId="EndnoteReference">
    <w:name w:val="endnote reference"/>
    <w:basedOn w:val="DefaultParagraphFont"/>
    <w:uiPriority w:val="99"/>
    <w:semiHidden/>
    <w:rsid w:val="00660EBD"/>
    <w:rPr>
      <w:vertAlign w:val="superscript"/>
      <w:lang w:val="en-US"/>
    </w:rPr>
  </w:style>
  <w:style w:type="paragraph" w:customStyle="1" w:styleId="EndnoteSeparator">
    <w:name w:val="Endnote Separator"/>
    <w:basedOn w:val="FootnoteSeparator"/>
    <w:uiPriority w:val="99"/>
    <w:semiHidden/>
    <w:rsid w:val="004A0BF3"/>
  </w:style>
  <w:style w:type="paragraph" w:customStyle="1" w:styleId="EndnoteSeparatorcont">
    <w:name w:val="Endnote Separator (cont.)"/>
    <w:basedOn w:val="FootnoteSeparatorcont"/>
    <w:uiPriority w:val="99"/>
    <w:semiHidden/>
    <w:rsid w:val="00660EBD"/>
  </w:style>
  <w:style w:type="paragraph" w:customStyle="1" w:styleId="EndnoteContinuation">
    <w:name w:val="Endnote Continuation"/>
    <w:basedOn w:val="FootnoteContinuation"/>
    <w:uiPriority w:val="99"/>
    <w:semiHidden/>
    <w:rsid w:val="004A0BF3"/>
  </w:style>
  <w:style w:type="paragraph" w:styleId="NoteHeading">
    <w:name w:val="Note Heading"/>
    <w:basedOn w:val="Normal"/>
    <w:next w:val="Normal"/>
    <w:link w:val="NoteHeadingChar"/>
    <w:uiPriority w:val="99"/>
    <w:semiHidden/>
    <w:rsid w:val="00660EBD"/>
    <w:pPr>
      <w:suppressAutoHyphens/>
      <w:spacing w:before="130" w:line="271" w:lineRule="auto"/>
    </w:pPr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052F24"/>
    <w:rPr>
      <w:kern w:val="12"/>
      <w:lang w:val="en-US"/>
    </w:rPr>
  </w:style>
  <w:style w:type="table" w:styleId="TableGrid">
    <w:name w:val="Table Grid"/>
    <w:aliases w:val="Layout Table"/>
    <w:basedOn w:val="TableNormal"/>
    <w:uiPriority w:val="59"/>
    <w:rsid w:val="001907E2"/>
    <w:pPr>
      <w:keepLines/>
    </w:pPr>
    <w:rPr>
      <w:kern w:val="12"/>
      <w:szCs w:val="22"/>
      <w:lang w:val="en-US"/>
    </w:rPr>
    <w:tblPr>
      <w:tblCellMar>
        <w:left w:w="0" w:type="dxa"/>
        <w:right w:w="0" w:type="dxa"/>
      </w:tblCellMar>
    </w:tblPr>
    <w:tblStylePr w:type="firstCol">
      <w:pPr>
        <w:wordWrap/>
        <w:ind w:leftChars="0" w:left="0"/>
      </w:pPr>
    </w:tblStylePr>
  </w:style>
  <w:style w:type="paragraph" w:customStyle="1" w:styleId="TableText">
    <w:name w:val="_Table Text"/>
    <w:basedOn w:val="Body"/>
    <w:uiPriority w:val="29"/>
    <w:rsid w:val="00E50196"/>
    <w:rPr>
      <w:szCs w:val="22"/>
    </w:rPr>
  </w:style>
  <w:style w:type="paragraph" w:customStyle="1" w:styleId="TableTextsmall">
    <w:name w:val="_Table Text small"/>
    <w:basedOn w:val="Bodysmall"/>
    <w:uiPriority w:val="29"/>
    <w:rsid w:val="00977695"/>
  </w:style>
  <w:style w:type="table" w:customStyle="1" w:styleId="HitachiEnergyTableStyle">
    <w:name w:val="Hitachi Energy Table Style"/>
    <w:basedOn w:val="TableNormal"/>
    <w:uiPriority w:val="99"/>
    <w:rsid w:val="002810DD"/>
    <w:pPr>
      <w:keepLines/>
      <w:ind w:right="170"/>
    </w:pPr>
    <w:tblPr>
      <w:tblBorders>
        <w:top w:val="single" w:sz="18" w:space="0" w:color="auto"/>
        <w:bottom w:val="single" w:sz="8" w:space="0" w:color="auto"/>
        <w:insideH w:val="single" w:sz="4" w:space="0" w:color="2D2D2D" w:themeColor="accent3"/>
      </w:tblBorders>
      <w:tblCellMar>
        <w:top w:w="17" w:type="dxa"/>
        <w:left w:w="0" w:type="dxa"/>
        <w:bottom w:w="40" w:type="dxa"/>
        <w:right w:w="0" w:type="dxa"/>
      </w:tblCellMar>
    </w:tblPr>
    <w:trPr>
      <w:cantSplit/>
    </w:trPr>
    <w:tblStylePr w:type="firstRow">
      <w:rPr>
        <w:rFonts w:asciiTheme="minorHAnsi" w:hAnsiTheme="minorHAnsi"/>
        <w:b/>
        <w:i w:val="0"/>
        <w:color w:val="auto"/>
        <w:sz w:val="19"/>
      </w:rPr>
      <w:tblPr/>
      <w:tcPr>
        <w:tcBorders>
          <w:top w:val="single" w:sz="18" w:space="0" w:color="auto"/>
          <w:left w:val="nil"/>
          <w:bottom w:val="single" w:sz="8" w:space="0" w:color="auto"/>
          <w:right w:val="nil"/>
          <w:insideH w:val="nil"/>
          <w:insideV w:val="nil"/>
          <w:tl2br w:val="nil"/>
          <w:tr2bl w:val="nil"/>
        </w:tcBorders>
      </w:tcPr>
    </w:tblStylePr>
    <w:tblStylePr w:type="lastRow">
      <w:rPr>
        <w:rFonts w:asciiTheme="minorHAnsi" w:hAnsiTheme="minorHAnsi"/>
        <w:b w:val="0"/>
        <w:i w:val="0"/>
        <w:sz w:val="19"/>
      </w:rPr>
      <w:tblPr/>
      <w:tcPr>
        <w:tcBorders>
          <w:top w:val="single" w:sz="2" w:space="0" w:color="auto"/>
        </w:tcBorders>
      </w:tcPr>
    </w:tblStylePr>
    <w:tblStylePr w:type="firstCol">
      <w:rPr>
        <w:rFonts w:asciiTheme="minorHAnsi" w:hAnsiTheme="minorHAnsi"/>
        <w:b w:val="0"/>
        <w:i w:val="0"/>
        <w:sz w:val="19"/>
      </w:rPr>
    </w:tblStylePr>
    <w:tblStylePr w:type="lastCol">
      <w:pPr>
        <w:wordWrap/>
        <w:ind w:rightChars="0" w:right="0"/>
        <w:jc w:val="right"/>
      </w:pPr>
    </w:tblStylePr>
  </w:style>
  <w:style w:type="paragraph" w:customStyle="1" w:styleId="Bodysmall">
    <w:name w:val="_Body small"/>
    <w:basedOn w:val="Body"/>
    <w:uiPriority w:val="15"/>
    <w:qFormat/>
    <w:rsid w:val="001A765C"/>
    <w:pPr>
      <w:spacing w:line="220" w:lineRule="atLeast"/>
    </w:pPr>
    <w:rPr>
      <w:sz w:val="16"/>
    </w:rPr>
  </w:style>
  <w:style w:type="paragraph" w:customStyle="1" w:styleId="HorizontalRule">
    <w:name w:val="Horizontal Rule"/>
    <w:basedOn w:val="Normal"/>
    <w:uiPriority w:val="29"/>
    <w:semiHidden/>
    <w:qFormat/>
    <w:rsid w:val="001907E2"/>
    <w:pPr>
      <w:pBdr>
        <w:top w:val="single" w:sz="4" w:space="0" w:color="auto"/>
      </w:pBdr>
      <w:spacing w:before="240" w:after="150" w:line="60" w:lineRule="exact"/>
    </w:pPr>
  </w:style>
  <w:style w:type="paragraph" w:customStyle="1" w:styleId="Bullet2">
    <w:name w:val="_Bullet 2"/>
    <w:basedOn w:val="Bullet1"/>
    <w:uiPriority w:val="5"/>
    <w:qFormat/>
    <w:rsid w:val="00135460"/>
    <w:pPr>
      <w:numPr>
        <w:ilvl w:val="1"/>
      </w:numPr>
      <w:contextualSpacing/>
    </w:pPr>
  </w:style>
  <w:style w:type="paragraph" w:customStyle="1" w:styleId="T1Categorytitle">
    <w:name w:val="_T1 Category title"/>
    <w:basedOn w:val="Normal"/>
    <w:next w:val="Title"/>
    <w:uiPriority w:val="99"/>
    <w:semiHidden/>
    <w:qFormat/>
    <w:rsid w:val="002569DB"/>
    <w:pPr>
      <w:keepNext/>
      <w:keepLines/>
      <w:suppressAutoHyphens/>
      <w:spacing w:after="80"/>
      <w:ind w:left="-992"/>
      <w:contextualSpacing/>
    </w:pPr>
    <w:rPr>
      <w:rFonts w:asciiTheme="majorHAnsi" w:hAnsiTheme="majorHAnsi"/>
      <w:caps/>
      <w:spacing w:val="20"/>
      <w:sz w:val="20"/>
    </w:rPr>
  </w:style>
  <w:style w:type="paragraph" w:styleId="ListBullet2">
    <w:name w:val="List Bullet 2"/>
    <w:basedOn w:val="ListBullet"/>
    <w:uiPriority w:val="99"/>
    <w:semiHidden/>
    <w:rsid w:val="00D90C5F"/>
  </w:style>
  <w:style w:type="paragraph" w:customStyle="1" w:styleId="T0Cursor">
    <w:name w:val="_T0 Cursor"/>
    <w:basedOn w:val="Title"/>
    <w:next w:val="T1Categorytitle"/>
    <w:uiPriority w:val="99"/>
    <w:semiHidden/>
    <w:qFormat/>
    <w:rsid w:val="006C4025"/>
    <w:pPr>
      <w:numPr>
        <w:numId w:val="10"/>
      </w:numPr>
      <w:ind w:left="-992" w:firstLine="0"/>
    </w:pPr>
    <w:rPr>
      <w:color w:val="B1000E" w:themeColor="background2"/>
    </w:rPr>
  </w:style>
  <w:style w:type="table" w:styleId="TableGridLight">
    <w:name w:val="Grid Table Light"/>
    <w:basedOn w:val="TableNormal"/>
    <w:uiPriority w:val="40"/>
    <w:rsid w:val="00A37EBC"/>
    <w:pPr>
      <w:spacing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character" w:styleId="PlaceholderText">
    <w:name w:val="Placeholder Text"/>
    <w:basedOn w:val="DefaultParagraphFont"/>
    <w:uiPriority w:val="99"/>
    <w:semiHidden/>
    <w:rsid w:val="00AC771B"/>
    <w:rPr>
      <w:color w:val="808080"/>
      <w:lang w:val="en-US"/>
    </w:rPr>
  </w:style>
  <w:style w:type="paragraph" w:customStyle="1" w:styleId="Subheading">
    <w:name w:val="_Subheading"/>
    <w:basedOn w:val="Normal"/>
    <w:next w:val="Body"/>
    <w:uiPriority w:val="2"/>
    <w:qFormat/>
    <w:rsid w:val="00135460"/>
    <w:pPr>
      <w:keepNext/>
      <w:keepLines/>
      <w:suppressAutoHyphens/>
      <w:spacing w:before="130" w:after="0"/>
    </w:pPr>
    <w:rPr>
      <w:rFonts w:asciiTheme="majorHAnsi" w:hAnsiTheme="majorHAnsi"/>
      <w:b/>
    </w:rPr>
  </w:style>
  <w:style w:type="paragraph" w:customStyle="1" w:styleId="FigCaptioncentered">
    <w:name w:val="_Fig Caption centered"/>
    <w:basedOn w:val="Normal"/>
    <w:next w:val="Body"/>
    <w:uiPriority w:val="7"/>
    <w:semiHidden/>
    <w:qFormat/>
    <w:rsid w:val="00135460"/>
    <w:pPr>
      <w:keepLines/>
      <w:spacing w:before="130" w:after="260"/>
      <w:jc w:val="center"/>
    </w:pPr>
    <w:rPr>
      <w:rFonts w:eastAsiaTheme="minorHAnsi"/>
      <w:bCs/>
      <w:szCs w:val="18"/>
    </w:rPr>
  </w:style>
  <w:style w:type="paragraph" w:customStyle="1" w:styleId="Figurecentered">
    <w:name w:val="_Figure centered"/>
    <w:basedOn w:val="Normal"/>
    <w:next w:val="FigCaptioncentered"/>
    <w:uiPriority w:val="6"/>
    <w:semiHidden/>
    <w:qFormat/>
    <w:rsid w:val="00135460"/>
    <w:pPr>
      <w:keepNext/>
      <w:keepLines/>
      <w:spacing w:before="300"/>
    </w:pPr>
  </w:style>
  <w:style w:type="paragraph" w:customStyle="1" w:styleId="TableCaptioncentered">
    <w:name w:val="_Table Caption centered"/>
    <w:basedOn w:val="Normal"/>
    <w:next w:val="Nospacing"/>
    <w:uiPriority w:val="29"/>
    <w:semiHidden/>
    <w:qFormat/>
    <w:rsid w:val="00135460"/>
    <w:pPr>
      <w:jc w:val="center"/>
    </w:pPr>
  </w:style>
  <w:style w:type="character" w:customStyle="1" w:styleId="Bold">
    <w:name w:val="_Bold"/>
    <w:basedOn w:val="DefaultParagraphFont"/>
    <w:uiPriority w:val="16"/>
    <w:qFormat/>
    <w:rsid w:val="004C28E2"/>
    <w:rPr>
      <w:rFonts w:asciiTheme="minorHAnsi" w:hAnsiTheme="minorHAnsi"/>
      <w:b/>
      <w:lang w:val="en-US"/>
    </w:rPr>
  </w:style>
  <w:style w:type="character" w:customStyle="1" w:styleId="Boldred">
    <w:name w:val="_Bold red"/>
    <w:basedOn w:val="Bold"/>
    <w:uiPriority w:val="16"/>
    <w:qFormat/>
    <w:rsid w:val="00061BF1"/>
    <w:rPr>
      <w:rFonts w:asciiTheme="minorHAnsi" w:hAnsiTheme="minorHAnsi"/>
      <w:b/>
      <w:color w:val="B1000E" w:themeColor="background2"/>
      <w:lang w:val="en-US"/>
    </w:rPr>
  </w:style>
  <w:style w:type="paragraph" w:customStyle="1" w:styleId="Bullet3">
    <w:name w:val="_Bullet 3"/>
    <w:basedOn w:val="Bullet2"/>
    <w:uiPriority w:val="5"/>
    <w:qFormat/>
    <w:rsid w:val="00135460"/>
    <w:pPr>
      <w:numPr>
        <w:ilvl w:val="2"/>
      </w:numPr>
      <w:tabs>
        <w:tab w:val="clear" w:pos="852"/>
      </w:tabs>
    </w:pPr>
  </w:style>
  <w:style w:type="paragraph" w:customStyle="1" w:styleId="Num1">
    <w:name w:val="_Num 1"/>
    <w:basedOn w:val="Body"/>
    <w:uiPriority w:val="4"/>
    <w:qFormat/>
    <w:rsid w:val="00135460"/>
    <w:pPr>
      <w:numPr>
        <w:numId w:val="14"/>
      </w:numPr>
      <w:spacing w:after="130"/>
    </w:pPr>
  </w:style>
  <w:style w:type="paragraph" w:customStyle="1" w:styleId="Num2">
    <w:name w:val="_Num 2"/>
    <w:basedOn w:val="Num1"/>
    <w:uiPriority w:val="4"/>
    <w:qFormat/>
    <w:rsid w:val="00135460"/>
    <w:pPr>
      <w:numPr>
        <w:ilvl w:val="1"/>
      </w:numPr>
      <w:contextualSpacing/>
    </w:pPr>
  </w:style>
  <w:style w:type="paragraph" w:customStyle="1" w:styleId="Num3">
    <w:name w:val="_Num 3"/>
    <w:basedOn w:val="Num2"/>
    <w:uiPriority w:val="4"/>
    <w:rsid w:val="00135460"/>
    <w:pPr>
      <w:numPr>
        <w:ilvl w:val="2"/>
      </w:numPr>
    </w:pPr>
  </w:style>
  <w:style w:type="paragraph" w:customStyle="1" w:styleId="Body">
    <w:name w:val="_Body"/>
    <w:basedOn w:val="Normal"/>
    <w:qFormat/>
    <w:rsid w:val="00072CB3"/>
    <w:pPr>
      <w:spacing w:after="0"/>
    </w:pPr>
    <w:rPr>
      <w:rFonts w:eastAsiaTheme="minorHAnsi"/>
    </w:rPr>
  </w:style>
  <w:style w:type="paragraph" w:customStyle="1" w:styleId="Nospacing">
    <w:name w:val="_No spacing"/>
    <w:basedOn w:val="Body"/>
    <w:rsid w:val="0026226A"/>
  </w:style>
  <w:style w:type="numbering" w:customStyle="1" w:styleId="HitachiABBHeadings">
    <w:name w:val="Hitachi ABB Headings"/>
    <w:uiPriority w:val="99"/>
    <w:rsid w:val="006C4025"/>
    <w:pPr>
      <w:numPr>
        <w:numId w:val="3"/>
      </w:numPr>
    </w:pPr>
  </w:style>
  <w:style w:type="paragraph" w:customStyle="1" w:styleId="FooterTableCaption">
    <w:name w:val="FooterTable Caption"/>
    <w:basedOn w:val="FooterTableFieldText"/>
    <w:next w:val="FooterTableFieldText"/>
    <w:uiPriority w:val="99"/>
    <w:rsid w:val="00FB241C"/>
    <w:pPr>
      <w:spacing w:before="44" w:after="54"/>
    </w:pPr>
    <w:rPr>
      <w:caps/>
      <w:noProof/>
      <w:spacing w:val="4"/>
      <w:sz w:val="12"/>
    </w:rPr>
  </w:style>
  <w:style w:type="table" w:customStyle="1" w:styleId="HitachiEnergyFooterTable">
    <w:name w:val="Hitachi Energy Footer Table"/>
    <w:basedOn w:val="TableNormal"/>
    <w:uiPriority w:val="99"/>
    <w:rsid w:val="005F566D"/>
    <w:pPr>
      <w:spacing w:before="20" w:after="30" w:line="192" w:lineRule="atLeast"/>
      <w:ind w:left="28" w:right="28"/>
    </w:pPr>
    <w:tblPr>
      <w:tblBorders>
        <w:top w:val="single" w:sz="18" w:space="0" w:color="auto"/>
        <w:bottom w:val="single" w:sz="8" w:space="0" w:color="auto"/>
        <w:insideH w:val="single" w:sz="4" w:space="0" w:color="A9A9A9"/>
        <w:insideV w:val="single" w:sz="4" w:space="0" w:color="A9A9A9"/>
      </w:tblBorders>
      <w:tblCellMar>
        <w:left w:w="0" w:type="dxa"/>
        <w:right w:w="0" w:type="dxa"/>
      </w:tblCellMar>
    </w:tblPr>
  </w:style>
  <w:style w:type="paragraph" w:customStyle="1" w:styleId="FooterTableDocumentID">
    <w:name w:val="FooterTable Document ID"/>
    <w:basedOn w:val="FooterTableFieldText"/>
    <w:uiPriority w:val="99"/>
    <w:rsid w:val="00E34AEA"/>
  </w:style>
  <w:style w:type="paragraph" w:customStyle="1" w:styleId="FooterTableFieldText">
    <w:name w:val="FooterTable Field Text"/>
    <w:basedOn w:val="Footer"/>
    <w:uiPriority w:val="99"/>
    <w:rsid w:val="006C4025"/>
    <w:pPr>
      <w:tabs>
        <w:tab w:val="clear" w:pos="9356"/>
        <w:tab w:val="left" w:pos="1276"/>
      </w:tabs>
      <w:ind w:left="0"/>
    </w:pPr>
  </w:style>
  <w:style w:type="paragraph" w:customStyle="1" w:styleId="FooterTableCopyright">
    <w:name w:val="FooterTable Copyright"/>
    <w:basedOn w:val="FooterTableCaption"/>
    <w:uiPriority w:val="99"/>
    <w:rsid w:val="000E0F7D"/>
    <w:pPr>
      <w:ind w:left="28" w:right="28"/>
    </w:pPr>
    <w:rPr>
      <w:rFonts w:eastAsia="Times New Roman" w:cstheme="minorHAnsi"/>
      <w:caps w:val="0"/>
      <w:spacing w:val="0"/>
      <w:kern w:val="0"/>
      <w:szCs w:val="20"/>
    </w:rPr>
  </w:style>
  <w:style w:type="paragraph" w:styleId="Bibliography">
    <w:name w:val="Bibliography"/>
    <w:basedOn w:val="Normal"/>
    <w:next w:val="Normal"/>
    <w:uiPriority w:val="49"/>
    <w:semiHidden/>
    <w:rsid w:val="000B5C90"/>
    <w:pPr>
      <w:spacing w:after="0"/>
    </w:pPr>
  </w:style>
  <w:style w:type="paragraph" w:styleId="BodyText">
    <w:name w:val="Body Text"/>
    <w:basedOn w:val="Normal"/>
    <w:link w:val="BodyTextChar"/>
    <w:uiPriority w:val="99"/>
    <w:semiHidden/>
    <w:unhideWhenUsed/>
    <w:rsid w:val="000B5C90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semiHidden/>
    <w:rsid w:val="000B5C90"/>
    <w:rPr>
      <w:kern w:val="12"/>
      <w:lang w:val="en-US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0B5C90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0B5C90"/>
    <w:rPr>
      <w:kern w:val="12"/>
      <w:lang w:val="en-US"/>
    </w:rPr>
  </w:style>
  <w:style w:type="paragraph" w:styleId="BodyText3">
    <w:name w:val="Body Text 3"/>
    <w:basedOn w:val="Normal"/>
    <w:link w:val="BodyText3Char"/>
    <w:uiPriority w:val="99"/>
    <w:semiHidden/>
    <w:rsid w:val="000B5C90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0B5C90"/>
    <w:rPr>
      <w:kern w:val="12"/>
      <w:sz w:val="16"/>
      <w:szCs w:val="16"/>
      <w:lang w:val="en-US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0B5C90"/>
    <w:pPr>
      <w:spacing w:after="0"/>
      <w:ind w:firstLine="360"/>
    </w:p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0B5C90"/>
    <w:rPr>
      <w:kern w:val="12"/>
      <w:lang w:val="en-US"/>
    </w:rPr>
  </w:style>
  <w:style w:type="paragraph" w:styleId="BodyTextIndent">
    <w:name w:val="Body Text Indent"/>
    <w:basedOn w:val="Normal"/>
    <w:link w:val="BodyTextIndentChar"/>
    <w:uiPriority w:val="99"/>
    <w:semiHidden/>
    <w:unhideWhenUsed/>
    <w:rsid w:val="000B5C90"/>
    <w:pPr>
      <w:spacing w:after="120"/>
      <w:ind w:left="283"/>
    </w:pPr>
  </w:style>
  <w:style w:type="character" w:customStyle="1" w:styleId="BodyTextIndentChar">
    <w:name w:val="Body Text Indent Char"/>
    <w:basedOn w:val="DefaultParagraphFont"/>
    <w:link w:val="BodyTextIndent"/>
    <w:uiPriority w:val="99"/>
    <w:semiHidden/>
    <w:rsid w:val="000B5C90"/>
    <w:rPr>
      <w:kern w:val="12"/>
      <w:lang w:val="en-US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0B5C90"/>
    <w:pPr>
      <w:spacing w:after="0"/>
      <w:ind w:left="360" w:firstLine="360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0B5C90"/>
    <w:rPr>
      <w:kern w:val="12"/>
      <w:lang w:val="en-US"/>
    </w:rPr>
  </w:style>
  <w:style w:type="paragraph" w:styleId="BodyTextIndent2">
    <w:name w:val="Body Text Indent 2"/>
    <w:basedOn w:val="Normal"/>
    <w:link w:val="BodyTextIndent2Char"/>
    <w:uiPriority w:val="99"/>
    <w:semiHidden/>
    <w:rsid w:val="000B5C90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0B5C90"/>
    <w:rPr>
      <w:kern w:val="12"/>
      <w:lang w:val="en-US"/>
    </w:rPr>
  </w:style>
  <w:style w:type="paragraph" w:styleId="BodyTextIndent3">
    <w:name w:val="Body Text Indent 3"/>
    <w:basedOn w:val="Normal"/>
    <w:link w:val="BodyTextIndent3Char"/>
    <w:uiPriority w:val="99"/>
    <w:semiHidden/>
    <w:rsid w:val="000B5C90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0B5C90"/>
    <w:rPr>
      <w:kern w:val="12"/>
      <w:sz w:val="16"/>
      <w:szCs w:val="16"/>
      <w:lang w:val="en-US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0B5C90"/>
    <w:pPr>
      <w:spacing w:after="0"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0B5C90"/>
    <w:rPr>
      <w:kern w:val="12"/>
      <w:sz w:val="20"/>
      <w:szCs w:val="20"/>
      <w:lang w:val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0B5C90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0B5C90"/>
    <w:rPr>
      <w:b/>
      <w:bCs/>
      <w:kern w:val="12"/>
      <w:sz w:val="20"/>
      <w:szCs w:val="20"/>
      <w:lang w:val="en-US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0B5C90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0B5C90"/>
    <w:rPr>
      <w:rFonts w:ascii="Segoe UI" w:hAnsi="Segoe UI" w:cs="Segoe UI"/>
      <w:kern w:val="12"/>
      <w:sz w:val="16"/>
      <w:szCs w:val="16"/>
      <w:lang w:val="en-US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0B5C90"/>
    <w:pPr>
      <w:spacing w:after="0" w:line="240" w:lineRule="auto"/>
    </w:pPr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0B5C90"/>
    <w:rPr>
      <w:kern w:val="12"/>
      <w:lang w:val="en-US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0B5C90"/>
    <w:pPr>
      <w:spacing w:after="0" w:line="240" w:lineRule="auto"/>
    </w:pPr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0B5C90"/>
    <w:rPr>
      <w:i/>
      <w:iCs/>
      <w:kern w:val="12"/>
      <w:lang w:val="en-US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0B5C90"/>
    <w:pPr>
      <w:spacing w:after="0" w:line="240" w:lineRule="auto"/>
    </w:pPr>
    <w:rPr>
      <w:rFonts w:ascii="Consolas" w:hAnsi="Consolas" w:cs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0B5C90"/>
    <w:rPr>
      <w:rFonts w:ascii="Consolas" w:hAnsi="Consolas" w:cs="Consolas"/>
      <w:kern w:val="12"/>
      <w:sz w:val="20"/>
      <w:szCs w:val="20"/>
      <w:lang w:val="en-US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190" w:hanging="19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380" w:hanging="19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570" w:hanging="19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760" w:hanging="19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950" w:hanging="19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1140" w:hanging="19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1330" w:hanging="19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1520" w:hanging="19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1710" w:hanging="19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0B5C90"/>
    <w:pPr>
      <w:spacing w:after="0"/>
    </w:pPr>
    <w:rPr>
      <w:rFonts w:asciiTheme="majorHAnsi" w:eastAsiaTheme="majorEastAsia" w:hAnsiTheme="majorHAnsi" w:cstheme="majorBidi"/>
      <w:b/>
      <w:bCs/>
    </w:rPr>
  </w:style>
  <w:style w:type="paragraph" w:styleId="IntenseQuote">
    <w:name w:val="Intense Quote"/>
    <w:basedOn w:val="Normal"/>
    <w:next w:val="Normal"/>
    <w:link w:val="IntenseQuoteChar"/>
    <w:uiPriority w:val="49"/>
    <w:semiHidden/>
    <w:qFormat/>
    <w:rsid w:val="000B5C90"/>
    <w:pPr>
      <w:pBdr>
        <w:top w:val="single" w:sz="4" w:space="10" w:color="FF0026" w:themeColor="accent1"/>
        <w:bottom w:val="single" w:sz="4" w:space="10" w:color="FF0026" w:themeColor="accent1"/>
      </w:pBdr>
      <w:spacing w:before="360" w:after="360"/>
      <w:ind w:left="864" w:right="864"/>
      <w:jc w:val="center"/>
    </w:pPr>
    <w:rPr>
      <w:i/>
      <w:iCs/>
      <w:color w:val="FF0026" w:themeColor="accent1"/>
    </w:rPr>
  </w:style>
  <w:style w:type="character" w:customStyle="1" w:styleId="IntenseQuoteChar">
    <w:name w:val="Intense Quote Char"/>
    <w:basedOn w:val="DefaultParagraphFont"/>
    <w:link w:val="IntenseQuote"/>
    <w:uiPriority w:val="49"/>
    <w:semiHidden/>
    <w:rsid w:val="000B5C90"/>
    <w:rPr>
      <w:i/>
      <w:iCs/>
      <w:color w:val="FF0026" w:themeColor="accent1"/>
      <w:kern w:val="12"/>
      <w:lang w:val="en-US"/>
    </w:rPr>
  </w:style>
  <w:style w:type="paragraph" w:styleId="List">
    <w:name w:val="List"/>
    <w:basedOn w:val="Normal"/>
    <w:uiPriority w:val="99"/>
    <w:semiHidden/>
    <w:rsid w:val="000B5C90"/>
    <w:pPr>
      <w:spacing w:after="0"/>
      <w:ind w:left="283" w:hanging="283"/>
      <w:contextualSpacing/>
    </w:pPr>
  </w:style>
  <w:style w:type="paragraph" w:styleId="List2">
    <w:name w:val="List 2"/>
    <w:basedOn w:val="Normal"/>
    <w:uiPriority w:val="99"/>
    <w:semiHidden/>
    <w:rsid w:val="000B5C90"/>
    <w:pPr>
      <w:spacing w:after="0"/>
      <w:ind w:left="566" w:hanging="283"/>
      <w:contextualSpacing/>
    </w:pPr>
  </w:style>
  <w:style w:type="paragraph" w:styleId="List3">
    <w:name w:val="List 3"/>
    <w:basedOn w:val="Normal"/>
    <w:uiPriority w:val="99"/>
    <w:semiHidden/>
    <w:rsid w:val="000B5C90"/>
    <w:pPr>
      <w:spacing w:after="0"/>
      <w:ind w:left="849" w:hanging="283"/>
      <w:contextualSpacing/>
    </w:pPr>
  </w:style>
  <w:style w:type="paragraph" w:styleId="List4">
    <w:name w:val="List 4"/>
    <w:basedOn w:val="Normal"/>
    <w:uiPriority w:val="99"/>
    <w:semiHidden/>
    <w:rsid w:val="000B5C90"/>
    <w:pPr>
      <w:spacing w:after="0"/>
      <w:ind w:left="1132" w:hanging="283"/>
      <w:contextualSpacing/>
    </w:pPr>
  </w:style>
  <w:style w:type="paragraph" w:styleId="List5">
    <w:name w:val="List 5"/>
    <w:basedOn w:val="Normal"/>
    <w:uiPriority w:val="99"/>
    <w:semiHidden/>
    <w:rsid w:val="000B5C90"/>
    <w:pPr>
      <w:spacing w:after="0"/>
      <w:ind w:left="1415" w:hanging="283"/>
      <w:contextualSpacing/>
    </w:pPr>
  </w:style>
  <w:style w:type="paragraph" w:styleId="ListBullet3">
    <w:name w:val="List Bullet 3"/>
    <w:basedOn w:val="Normal"/>
    <w:uiPriority w:val="99"/>
    <w:semiHidden/>
    <w:unhideWhenUsed/>
    <w:rsid w:val="000B5C90"/>
    <w:pPr>
      <w:numPr>
        <w:numId w:val="4"/>
      </w:numPr>
      <w:spacing w:after="0"/>
      <w:contextualSpacing/>
    </w:pPr>
  </w:style>
  <w:style w:type="paragraph" w:styleId="ListBullet4">
    <w:name w:val="List Bullet 4"/>
    <w:basedOn w:val="Normal"/>
    <w:uiPriority w:val="99"/>
    <w:semiHidden/>
    <w:unhideWhenUsed/>
    <w:rsid w:val="000B5C90"/>
    <w:pPr>
      <w:numPr>
        <w:numId w:val="5"/>
      </w:numPr>
      <w:spacing w:after="0"/>
      <w:contextualSpacing/>
    </w:pPr>
  </w:style>
  <w:style w:type="paragraph" w:styleId="ListBullet5">
    <w:name w:val="List Bullet 5"/>
    <w:basedOn w:val="Normal"/>
    <w:uiPriority w:val="99"/>
    <w:semiHidden/>
    <w:unhideWhenUsed/>
    <w:rsid w:val="000B5C90"/>
    <w:pPr>
      <w:numPr>
        <w:numId w:val="6"/>
      </w:numPr>
      <w:spacing w:after="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0B5C90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0B5C90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0B5C90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0B5C90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0B5C90"/>
    <w:pPr>
      <w:spacing w:after="120"/>
      <w:ind w:left="1415"/>
      <w:contextualSpacing/>
    </w:pPr>
  </w:style>
  <w:style w:type="paragraph" w:styleId="ListNumber3">
    <w:name w:val="List Number 3"/>
    <w:basedOn w:val="Normal"/>
    <w:uiPriority w:val="99"/>
    <w:semiHidden/>
    <w:rsid w:val="000B5C90"/>
    <w:pPr>
      <w:numPr>
        <w:numId w:val="7"/>
      </w:numPr>
      <w:spacing w:after="0"/>
      <w:contextualSpacing/>
    </w:pPr>
  </w:style>
  <w:style w:type="paragraph" w:styleId="ListNumber4">
    <w:name w:val="List Number 4"/>
    <w:basedOn w:val="Normal"/>
    <w:uiPriority w:val="99"/>
    <w:semiHidden/>
    <w:rsid w:val="000B5C90"/>
    <w:pPr>
      <w:numPr>
        <w:numId w:val="8"/>
      </w:numPr>
      <w:spacing w:after="0"/>
      <w:contextualSpacing/>
    </w:pPr>
  </w:style>
  <w:style w:type="paragraph" w:styleId="ListNumber5">
    <w:name w:val="List Number 5"/>
    <w:basedOn w:val="Normal"/>
    <w:uiPriority w:val="99"/>
    <w:semiHidden/>
    <w:unhideWhenUsed/>
    <w:rsid w:val="000B5C90"/>
    <w:pPr>
      <w:numPr>
        <w:numId w:val="9"/>
      </w:numPr>
      <w:spacing w:after="0"/>
      <w:contextualSpacing/>
    </w:pPr>
  </w:style>
  <w:style w:type="paragraph" w:styleId="MacroText">
    <w:name w:val="macro"/>
    <w:link w:val="MacroTextChar"/>
    <w:uiPriority w:val="99"/>
    <w:semiHidden/>
    <w:unhideWhenUsed/>
    <w:rsid w:val="000B5C90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</w:pPr>
    <w:rPr>
      <w:rFonts w:ascii="Consolas" w:hAnsi="Consolas" w:cs="Consolas"/>
      <w:kern w:val="12"/>
      <w:sz w:val="20"/>
      <w:szCs w:val="20"/>
      <w:lang w:val="en-US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0B5C90"/>
    <w:rPr>
      <w:rFonts w:ascii="Consolas" w:hAnsi="Consolas" w:cs="Consolas"/>
      <w:kern w:val="12"/>
      <w:sz w:val="20"/>
      <w:szCs w:val="20"/>
      <w:lang w:val="en-US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0B5C90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0B5C90"/>
    <w:rPr>
      <w:rFonts w:asciiTheme="majorHAnsi" w:eastAsiaTheme="majorEastAsia" w:hAnsiTheme="majorHAnsi" w:cstheme="majorBidi"/>
      <w:kern w:val="12"/>
      <w:sz w:val="24"/>
      <w:szCs w:val="24"/>
      <w:shd w:val="pct20" w:color="auto" w:fill="auto"/>
      <w:lang w:val="en-US"/>
    </w:rPr>
  </w:style>
  <w:style w:type="paragraph" w:styleId="NormalWeb">
    <w:name w:val="Normal (Web)"/>
    <w:basedOn w:val="Normal"/>
    <w:uiPriority w:val="99"/>
    <w:semiHidden/>
    <w:unhideWhenUsed/>
    <w:rsid w:val="000B5C90"/>
    <w:pPr>
      <w:spacing w:after="0"/>
    </w:pPr>
    <w:rPr>
      <w:rFonts w:ascii="Times New Roman" w:hAnsi="Times New Roman" w:cs="Times New Roman"/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0B5C90"/>
    <w:pPr>
      <w:spacing w:after="0"/>
      <w:ind w:left="720"/>
    </w:pPr>
  </w:style>
  <w:style w:type="paragraph" w:styleId="PlainText">
    <w:name w:val="Plain Text"/>
    <w:basedOn w:val="Normal"/>
    <w:link w:val="PlainTextChar"/>
    <w:uiPriority w:val="99"/>
    <w:semiHidden/>
    <w:unhideWhenUsed/>
    <w:rsid w:val="000B5C90"/>
    <w:pPr>
      <w:spacing w:after="0" w:line="240" w:lineRule="auto"/>
    </w:pPr>
    <w:rPr>
      <w:rFonts w:ascii="Consolas" w:hAnsi="Consolas" w:cs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0B5C90"/>
    <w:rPr>
      <w:rFonts w:ascii="Consolas" w:hAnsi="Consolas" w:cs="Consolas"/>
      <w:kern w:val="12"/>
      <w:sz w:val="21"/>
      <w:szCs w:val="21"/>
      <w:lang w:val="en-US"/>
    </w:rPr>
  </w:style>
  <w:style w:type="paragraph" w:styleId="Quote">
    <w:name w:val="Quote"/>
    <w:basedOn w:val="Normal"/>
    <w:next w:val="Normal"/>
    <w:link w:val="QuoteChar"/>
    <w:uiPriority w:val="99"/>
    <w:semiHidden/>
    <w:qFormat/>
    <w:rsid w:val="000B5C90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99"/>
    <w:semiHidden/>
    <w:rsid w:val="000B5C90"/>
    <w:rPr>
      <w:i/>
      <w:iCs/>
      <w:color w:val="404040" w:themeColor="text1" w:themeTint="BF"/>
      <w:kern w:val="12"/>
      <w:lang w:val="en-US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0B5C90"/>
    <w:pPr>
      <w:spacing w:after="0"/>
    </w:pPr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0B5C90"/>
    <w:rPr>
      <w:kern w:val="12"/>
      <w:lang w:val="en-US"/>
    </w:rPr>
  </w:style>
  <w:style w:type="paragraph" w:styleId="TableofAuthorities">
    <w:name w:val="table of authorities"/>
    <w:basedOn w:val="Normal"/>
    <w:next w:val="Normal"/>
    <w:uiPriority w:val="99"/>
    <w:semiHidden/>
    <w:unhideWhenUsed/>
    <w:rsid w:val="000B5C90"/>
    <w:pPr>
      <w:spacing w:after="0"/>
      <w:ind w:left="190" w:hanging="190"/>
    </w:pPr>
  </w:style>
  <w:style w:type="paragraph" w:styleId="TOAHeading">
    <w:name w:val="toa heading"/>
    <w:basedOn w:val="Normal"/>
    <w:next w:val="Normal"/>
    <w:uiPriority w:val="99"/>
    <w:semiHidden/>
    <w:unhideWhenUsed/>
    <w:rsid w:val="000B5C90"/>
    <w:pPr>
      <w:spacing w:before="120" w:after="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customStyle="1" w:styleId="Headingnonumbering">
    <w:name w:val="Heading no numbering"/>
    <w:basedOn w:val="Body"/>
    <w:uiPriority w:val="2"/>
    <w:qFormat/>
    <w:rsid w:val="0033571E"/>
    <w:pPr>
      <w:spacing w:before="120" w:after="120" w:line="240" w:lineRule="auto"/>
    </w:pPr>
    <w:rPr>
      <w:b/>
      <w:bCs/>
      <w:sz w:val="32"/>
      <w:szCs w:val="40"/>
    </w:rPr>
  </w:style>
  <w:style w:type="paragraph" w:customStyle="1" w:styleId="ft-add">
    <w:name w:val="ft-add"/>
    <w:uiPriority w:val="99"/>
    <w:rsid w:val="0036625B"/>
    <w:pPr>
      <w:framePr w:wrap="around" w:vAnchor="page" w:hAnchor="page" w:x="1135" w:y="15650"/>
      <w:spacing w:line="180" w:lineRule="exact"/>
      <w:suppressOverlap/>
    </w:pPr>
    <w:rPr>
      <w:rFonts w:ascii="Arial" w:eastAsia="Arial" w:hAnsi="Arial" w:cs="Times New Roman"/>
      <w:kern w:val="2"/>
      <w:sz w:val="15"/>
      <w:szCs w:val="20"/>
      <w:lang w:val="en-US"/>
    </w:rPr>
  </w:style>
  <w:style w:type="paragraph" w:customStyle="1" w:styleId="ft-name">
    <w:name w:val="ft-name"/>
    <w:uiPriority w:val="99"/>
    <w:rsid w:val="0036625B"/>
    <w:pPr>
      <w:framePr w:hSpace="142" w:wrap="around" w:vAnchor="page" w:hAnchor="page" w:x="1248" w:y="15253"/>
      <w:tabs>
        <w:tab w:val="left" w:pos="1770"/>
      </w:tabs>
      <w:snapToGrid w:val="0"/>
      <w:spacing w:line="240" w:lineRule="auto"/>
      <w:textAlignment w:val="center"/>
    </w:pPr>
    <w:rPr>
      <w:rFonts w:ascii="Arial" w:eastAsia="Arial" w:hAnsi="Arial" w:cs="Times New Roman"/>
      <w:b/>
      <w:noProof/>
      <w:sz w:val="21"/>
      <w:szCs w:val="18"/>
      <w:lang w:val="en-US"/>
    </w:rPr>
  </w:style>
  <w:style w:type="paragraph" w:customStyle="1" w:styleId="LH">
    <w:name w:val="LH"/>
    <w:uiPriority w:val="99"/>
    <w:rsid w:val="0036625B"/>
    <w:pPr>
      <w:spacing w:line="340" w:lineRule="exact"/>
      <w:jc w:val="both"/>
    </w:pPr>
    <w:rPr>
      <w:rFonts w:ascii="Arial" w:eastAsia="Arial" w:hAnsi="Arial" w:cs="Times New Roman"/>
      <w:noProof/>
      <w:kern w:val="2"/>
      <w:sz w:val="22"/>
      <w:szCs w:val="22"/>
      <w:lang w:val="en-US"/>
    </w:rPr>
  </w:style>
  <w:style w:type="paragraph" w:customStyle="1" w:styleId="Subject">
    <w:name w:val="_Subject"/>
    <w:basedOn w:val="Normal"/>
    <w:next w:val="Body"/>
    <w:qFormat/>
    <w:rsid w:val="00046F83"/>
    <w:pPr>
      <w:keepNext/>
      <w:keepLines/>
      <w:spacing w:after="480"/>
      <w:contextualSpacing/>
    </w:pPr>
    <w:rPr>
      <w:b/>
    </w:rPr>
  </w:style>
  <w:style w:type="paragraph" w:customStyle="1" w:styleId="FigureCaptionNumberedlist">
    <w:name w:val="Figure Caption_Numbered list"/>
    <w:basedOn w:val="Body"/>
    <w:next w:val="Normal"/>
    <w:uiPriority w:val="6"/>
    <w:qFormat/>
    <w:rsid w:val="00BD7E82"/>
    <w:pPr>
      <w:numPr>
        <w:numId w:val="16"/>
      </w:numPr>
      <w:spacing w:after="130"/>
      <w:jc w:val="center"/>
    </w:pPr>
  </w:style>
  <w:style w:type="paragraph" w:customStyle="1" w:styleId="TableCaptionNumberedlist">
    <w:name w:val="Table Caption_Numbered list"/>
    <w:basedOn w:val="Normal"/>
    <w:next w:val="Body"/>
    <w:uiPriority w:val="19"/>
    <w:qFormat/>
    <w:rsid w:val="00BD7E82"/>
    <w:pPr>
      <w:keepNext/>
      <w:keepLines/>
      <w:numPr>
        <w:numId w:val="17"/>
      </w:numPr>
      <w:suppressAutoHyphens/>
      <w:spacing w:before="260" w:after="100"/>
      <w:contextualSpacing/>
    </w:pPr>
    <w:rPr>
      <w:rFonts w:asciiTheme="majorHAnsi" w:eastAsiaTheme="minorHAnsi" w:hAnsiTheme="majorHAnsi"/>
    </w:rPr>
  </w:style>
  <w:style w:type="character" w:styleId="UnresolvedMention">
    <w:name w:val="Unresolved Mention"/>
    <w:basedOn w:val="DefaultParagraphFont"/>
    <w:uiPriority w:val="99"/>
    <w:semiHidden/>
    <w:unhideWhenUsed/>
    <w:rsid w:val="0019210F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66406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5313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00106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09452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61156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47257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8480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04205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00909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9188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8426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67551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28404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7180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17687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15395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3399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10437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0134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17191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09857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07358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67790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32555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64330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05990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9500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2529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hyperlink" Target="mailto:andrus.aaving@hitachienergy.com" TargetMode="External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ettings" Target="settings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hyperlink" Target="mailto:hmktallinn.menetlus@kohus.ee" TargetMode="External"/><Relationship Id="rId23" Type="http://schemas.openxmlformats.org/officeDocument/2006/relationships/fontTable" Target="fontTable.xml"/><Relationship Id="rId10" Type="http://schemas.openxmlformats.org/officeDocument/2006/relationships/styles" Target="styles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numbering" Target="numbering.xml"/><Relationship Id="rId14" Type="http://schemas.openxmlformats.org/officeDocument/2006/relationships/endnotes" Target="endnotes.xml"/><Relationship Id="rId22" Type="http://schemas.openxmlformats.org/officeDocument/2006/relationships/footer" Target="footer3.xml"/></Relationships>
</file>

<file path=word/_rels/footer3.xml.rels><?xml version="1.0" encoding="UTF-8" standalone="yes"?>
<Relationships xmlns="http://schemas.openxmlformats.org/package/2006/relationships"><Relationship Id="rId2" Type="http://schemas.openxmlformats.org/officeDocument/2006/relationships/image" Target="media/image3.svg"/><Relationship Id="rId1" Type="http://schemas.openxmlformats.org/officeDocument/2006/relationships/image" Target="media/image2.pn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8C67F63DE8247F399D57553A665FB8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313C906-6F0B-4BC7-8BE7-919DA999EAC7}"/>
      </w:docPartPr>
      <w:docPartBody>
        <w:p w:rsidR="00925D41" w:rsidRDefault="00D22432" w:rsidP="00D22432">
          <w:pPr>
            <w:pStyle w:val="98C67F63DE8247F399D57553A665FB84"/>
          </w:pPr>
          <w:r w:rsidRPr="00BF190E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DefaultPlaceholder_-18540134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4C82206-DA80-478F-885E-FA1E87782E9A}"/>
      </w:docPartPr>
      <w:docPartBody>
        <w:p w:rsidR="00207B6E" w:rsidRDefault="00F87FE8">
          <w:r w:rsidRPr="00417D87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E72625F5009C466FA4ABE25048C04A4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33059EF-88D2-496B-A788-11B594FD882B}"/>
      </w:docPartPr>
      <w:docPartBody>
        <w:p w:rsidR="00076C74" w:rsidRDefault="006F5C14" w:rsidP="006F5C14">
          <w:pPr>
            <w:pStyle w:val="E72625F5009C466FA4ABE25048C04A48"/>
          </w:pPr>
          <w:r w:rsidRPr="006610CD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3C2EBC0DCF9F4EA384C45419F6A6839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52ECECD-A514-4D1E-AF6A-0EDB03225A88}"/>
      </w:docPartPr>
      <w:docPartBody>
        <w:p w:rsidR="00076C74" w:rsidRDefault="006F5C14" w:rsidP="006F5C14">
          <w:pPr>
            <w:pStyle w:val="3C2EBC0DCF9F4EA384C45419F6A6839F"/>
          </w:pPr>
          <w:r w:rsidRPr="00417D87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7996935FD4CA426888D6B27338F7F87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34AE8B4-38E1-455C-866A-FFC968A62076}"/>
      </w:docPartPr>
      <w:docPartBody>
        <w:p w:rsidR="00076C74" w:rsidRDefault="006F5C14" w:rsidP="006F5C14">
          <w:pPr>
            <w:pStyle w:val="7996935FD4CA426888D6B27338F7F87F"/>
          </w:pPr>
          <w:r w:rsidRPr="006610CD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1B1E12A4C9AE456E9B8EECBF067217B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8AF1848-6AF0-4E0D-95D4-93421F2F3E12}"/>
      </w:docPartPr>
      <w:docPartBody>
        <w:p w:rsidR="00076C74" w:rsidRDefault="006F5C14" w:rsidP="006F5C14">
          <w:pPr>
            <w:pStyle w:val="1B1E12A4C9AE456E9B8EECBF067217B7"/>
          </w:pPr>
          <w:r w:rsidRPr="00417D87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321456DAA69E46E082B12415F9E1A8E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A710825-7CC0-4B52-926E-B49F9E31F44E}"/>
      </w:docPartPr>
      <w:docPartBody>
        <w:p w:rsidR="00076C74" w:rsidRDefault="006F5C14" w:rsidP="006F5C14">
          <w:pPr>
            <w:pStyle w:val="321456DAA69E46E082B12415F9E1A8EE"/>
          </w:pPr>
          <w:r w:rsidRPr="00417D87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3E04EB6DA35A4683A05D21981045848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FC3ADE0-DB3C-4F25-AE3C-D8463532D997}"/>
      </w:docPartPr>
      <w:docPartBody>
        <w:p w:rsidR="009E527D" w:rsidRDefault="00346DCB" w:rsidP="00346DCB">
          <w:pPr>
            <w:pStyle w:val="3E04EB6DA35A4683A05D219810458483"/>
          </w:pPr>
          <w:r w:rsidRPr="00417D87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7240A8B23DF34FEAAE34E3527F81FF8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16ABE16-DDEF-48A1-9EDC-81AA4F7277A7}"/>
      </w:docPartPr>
      <w:docPartBody>
        <w:p w:rsidR="009E527D" w:rsidRDefault="00346DCB" w:rsidP="00346DCB">
          <w:pPr>
            <w:pStyle w:val="7240A8B23DF34FEAAE34E3527F81FF89"/>
          </w:pPr>
          <w:r w:rsidRPr="00417D87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0F33F61159D54C7982435CF73DF4B3D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564D47B-1E92-4E8D-AE43-2CDE6F10D40A}"/>
      </w:docPartPr>
      <w:docPartBody>
        <w:p w:rsidR="00937871" w:rsidRDefault="009A1711" w:rsidP="009A1711">
          <w:pPr>
            <w:pStyle w:val="0F33F61159D54C7982435CF73DF4B3DA"/>
          </w:pPr>
          <w:r w:rsidRPr="00417D87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89F52DF3355447FD800AD3B3CF1E194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F290386-2734-4500-8C70-867A679A1630}"/>
      </w:docPartPr>
      <w:docPartBody>
        <w:p w:rsidR="00937871" w:rsidRDefault="009A1711" w:rsidP="009A1711">
          <w:pPr>
            <w:pStyle w:val="89F52DF3355447FD800AD3B3CF1E194D"/>
          </w:pPr>
          <w:r w:rsidRPr="006610CD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EF406649A93E4A0588B82529A47F5D4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1223F7E-9352-4C46-8632-C12F133353C8}"/>
      </w:docPartPr>
      <w:docPartBody>
        <w:p w:rsidR="00937871" w:rsidRDefault="009A1711" w:rsidP="009A1711">
          <w:pPr>
            <w:pStyle w:val="EF406649A93E4A0588B82529A47F5D42"/>
          </w:pPr>
          <w:r w:rsidRPr="00417D87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D36A2965DEF44F65B1C7DB57EE1EEBC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3E17D60-BECF-4E9D-B456-64989A62DAEF}"/>
      </w:docPartPr>
      <w:docPartBody>
        <w:p w:rsidR="00937871" w:rsidRDefault="009A1711" w:rsidP="009A1711">
          <w:pPr>
            <w:pStyle w:val="D36A2965DEF44F65B1C7DB57EE1EEBCF"/>
          </w:pPr>
          <w:r w:rsidRPr="00417D87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36552350D0DC4459B70EDFCC5FEBED4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785573C-72E4-42C0-B5F6-060325BD0574}"/>
      </w:docPartPr>
      <w:docPartBody>
        <w:p w:rsidR="00937871" w:rsidRDefault="009A1711" w:rsidP="009A1711">
          <w:pPr>
            <w:pStyle w:val="36552350D0DC4459B70EDFCC5FEBED4A"/>
          </w:pPr>
          <w:r w:rsidRPr="006610CD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792C457B348041AD97BD2C7DDB8EC97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969968D-F4BB-4838-A6BE-397B3C9B5C21}"/>
      </w:docPartPr>
      <w:docPartBody>
        <w:p w:rsidR="00937871" w:rsidRDefault="009A1711" w:rsidP="009A1711">
          <w:pPr>
            <w:pStyle w:val="792C457B348041AD97BD2C7DDB8EC979"/>
          </w:pPr>
          <w:r w:rsidRPr="00417D87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6D663B075186430AA6DE0F7D8716644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E1EFE40-08FA-41CB-AC9A-590E426934B5}"/>
      </w:docPartPr>
      <w:docPartBody>
        <w:p w:rsidR="00937871" w:rsidRDefault="00185539" w:rsidP="00185539">
          <w:pPr>
            <w:pStyle w:val="6D663B075186430AA6DE0F7D8716644E3"/>
            <w:framePr w:wrap="around"/>
          </w:pPr>
          <w:r>
            <w:rPr>
              <w:szCs w:val="24"/>
              <w:lang w:bidi="de-DE"/>
            </w:rPr>
            <w:tab/>
          </w:r>
        </w:p>
      </w:docPartBody>
    </w:docPart>
    <w:docPart>
      <w:docPartPr>
        <w:name w:val="DD5A92A4E620471D887F46F81B93A72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5694303-1B20-4F3A-9A40-CE22EBD38F2F}"/>
      </w:docPartPr>
      <w:docPartBody>
        <w:p w:rsidR="00532FB8" w:rsidRDefault="00867F6F" w:rsidP="00867F6F">
          <w:pPr>
            <w:pStyle w:val="DD5A92A4E620471D887F46F81B93A723"/>
          </w:pPr>
          <w:r>
            <w:rPr>
              <w:rStyle w:val="PlaceholderText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BBvoice">
    <w:altName w:val="Arial"/>
    <w:charset w:val="EE"/>
    <w:family w:val="swiss"/>
    <w:pitch w:val="variable"/>
    <w:sig w:usb0="A10006FF" w:usb1="100060FB" w:usb2="00000028" w:usb3="00000000" w:csb0="0000001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22432"/>
    <w:rsid w:val="00076C74"/>
    <w:rsid w:val="00185539"/>
    <w:rsid w:val="00207B6E"/>
    <w:rsid w:val="00346DCB"/>
    <w:rsid w:val="003532CD"/>
    <w:rsid w:val="003F3B15"/>
    <w:rsid w:val="00446AA9"/>
    <w:rsid w:val="00477651"/>
    <w:rsid w:val="004C3E3C"/>
    <w:rsid w:val="00520E0C"/>
    <w:rsid w:val="00532FB8"/>
    <w:rsid w:val="00561B31"/>
    <w:rsid w:val="006F5C14"/>
    <w:rsid w:val="0077562F"/>
    <w:rsid w:val="00786E7B"/>
    <w:rsid w:val="007F22B2"/>
    <w:rsid w:val="00867F6F"/>
    <w:rsid w:val="008E2950"/>
    <w:rsid w:val="00925D41"/>
    <w:rsid w:val="00937871"/>
    <w:rsid w:val="00967E65"/>
    <w:rsid w:val="0098221F"/>
    <w:rsid w:val="009A1711"/>
    <w:rsid w:val="009E527D"/>
    <w:rsid w:val="009F1486"/>
    <w:rsid w:val="00AB12BD"/>
    <w:rsid w:val="00B11987"/>
    <w:rsid w:val="00B41F79"/>
    <w:rsid w:val="00C049AF"/>
    <w:rsid w:val="00C1170F"/>
    <w:rsid w:val="00CC62C9"/>
    <w:rsid w:val="00D16EF6"/>
    <w:rsid w:val="00D22432"/>
    <w:rsid w:val="00D40E3D"/>
    <w:rsid w:val="00D51063"/>
    <w:rsid w:val="00D90558"/>
    <w:rsid w:val="00EE5FF9"/>
    <w:rsid w:val="00F404EF"/>
    <w:rsid w:val="00F87FE8"/>
    <w:rsid w:val="00FA229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pl-PL" w:eastAsia="pl-P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867F6F"/>
  </w:style>
  <w:style w:type="paragraph" w:customStyle="1" w:styleId="0F33F61159D54C7982435CF73DF4B3DA">
    <w:name w:val="0F33F61159D54C7982435CF73DF4B3DA"/>
    <w:rsid w:val="009A1711"/>
    <w:rPr>
      <w:lang w:eastAsia="zh-CN"/>
    </w:rPr>
  </w:style>
  <w:style w:type="paragraph" w:customStyle="1" w:styleId="98C67F63DE8247F399D57553A665FB84">
    <w:name w:val="98C67F63DE8247F399D57553A665FB84"/>
    <w:rsid w:val="00D22432"/>
  </w:style>
  <w:style w:type="paragraph" w:customStyle="1" w:styleId="89F52DF3355447FD800AD3B3CF1E194D">
    <w:name w:val="89F52DF3355447FD800AD3B3CF1E194D"/>
    <w:rsid w:val="009A1711"/>
    <w:rPr>
      <w:lang w:eastAsia="zh-CN"/>
    </w:rPr>
  </w:style>
  <w:style w:type="paragraph" w:customStyle="1" w:styleId="EF406649A93E4A0588B82529A47F5D42">
    <w:name w:val="EF406649A93E4A0588B82529A47F5D42"/>
    <w:rsid w:val="009A1711"/>
    <w:rPr>
      <w:lang w:eastAsia="zh-CN"/>
    </w:rPr>
  </w:style>
  <w:style w:type="paragraph" w:customStyle="1" w:styleId="D36A2965DEF44F65B1C7DB57EE1EEBCF">
    <w:name w:val="D36A2965DEF44F65B1C7DB57EE1EEBCF"/>
    <w:rsid w:val="009A1711"/>
    <w:rPr>
      <w:lang w:eastAsia="zh-CN"/>
    </w:rPr>
  </w:style>
  <w:style w:type="paragraph" w:customStyle="1" w:styleId="36552350D0DC4459B70EDFCC5FEBED4A">
    <w:name w:val="36552350D0DC4459B70EDFCC5FEBED4A"/>
    <w:rsid w:val="009A1711"/>
    <w:rPr>
      <w:lang w:eastAsia="zh-CN"/>
    </w:rPr>
  </w:style>
  <w:style w:type="paragraph" w:customStyle="1" w:styleId="792C457B348041AD97BD2C7DDB8EC979">
    <w:name w:val="792C457B348041AD97BD2C7DDB8EC979"/>
    <w:rsid w:val="009A1711"/>
    <w:rPr>
      <w:lang w:eastAsia="zh-CN"/>
    </w:rPr>
  </w:style>
  <w:style w:type="paragraph" w:customStyle="1" w:styleId="E72625F5009C466FA4ABE25048C04A48">
    <w:name w:val="E72625F5009C466FA4ABE25048C04A48"/>
    <w:rsid w:val="006F5C14"/>
  </w:style>
  <w:style w:type="paragraph" w:customStyle="1" w:styleId="3C2EBC0DCF9F4EA384C45419F6A6839F">
    <w:name w:val="3C2EBC0DCF9F4EA384C45419F6A6839F"/>
    <w:rsid w:val="006F5C14"/>
  </w:style>
  <w:style w:type="paragraph" w:customStyle="1" w:styleId="7996935FD4CA426888D6B27338F7F87F">
    <w:name w:val="7996935FD4CA426888D6B27338F7F87F"/>
    <w:rsid w:val="006F5C14"/>
  </w:style>
  <w:style w:type="paragraph" w:customStyle="1" w:styleId="1B1E12A4C9AE456E9B8EECBF067217B7">
    <w:name w:val="1B1E12A4C9AE456E9B8EECBF067217B7"/>
    <w:rsid w:val="006F5C14"/>
  </w:style>
  <w:style w:type="paragraph" w:customStyle="1" w:styleId="321456DAA69E46E082B12415F9E1A8EE">
    <w:name w:val="321456DAA69E46E082B12415F9E1A8EE"/>
    <w:rsid w:val="006F5C14"/>
  </w:style>
  <w:style w:type="paragraph" w:customStyle="1" w:styleId="3E04EB6DA35A4683A05D219810458483">
    <w:name w:val="3E04EB6DA35A4683A05D219810458483"/>
    <w:rsid w:val="00346DCB"/>
  </w:style>
  <w:style w:type="paragraph" w:customStyle="1" w:styleId="7240A8B23DF34FEAAE34E3527F81FF89">
    <w:name w:val="7240A8B23DF34FEAAE34E3527F81FF89"/>
    <w:rsid w:val="00346DCB"/>
  </w:style>
  <w:style w:type="paragraph" w:customStyle="1" w:styleId="6D663B075186430AA6DE0F7D8716644E3">
    <w:name w:val="6D663B075186430AA6DE0F7D8716644E3"/>
    <w:rsid w:val="00185539"/>
    <w:pPr>
      <w:framePr w:wrap="around" w:vAnchor="page" w:hAnchor="page" w:x="1135" w:y="15650"/>
      <w:spacing w:after="0" w:line="180" w:lineRule="exact"/>
      <w:suppressOverlap/>
    </w:pPr>
    <w:rPr>
      <w:rFonts w:ascii="Arial" w:eastAsia="Arial" w:hAnsi="Arial" w:cs="Times New Roman"/>
      <w:kern w:val="2"/>
      <w:sz w:val="15"/>
      <w:szCs w:val="20"/>
      <w:lang w:val="en-US" w:eastAsia="ja-JP"/>
    </w:rPr>
  </w:style>
  <w:style w:type="paragraph" w:customStyle="1" w:styleId="DD5A92A4E620471D887F46F81B93A723">
    <w:name w:val="DD5A92A4E620471D887F46F81B93A723"/>
    <w:rsid w:val="00867F6F"/>
    <w:rPr>
      <w:lang w:val="en-US" w:eastAsia="zh-CN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Hitachi ABB Color Palette Theme">
  <a:themeElements>
    <a:clrScheme name="Hitachi - ABB - Power Grids">
      <a:dk1>
        <a:srgbClr val="000000"/>
      </a:dk1>
      <a:lt1>
        <a:sysClr val="window" lastClr="FFFFFF"/>
      </a:lt1>
      <a:dk2>
        <a:srgbClr val="000000"/>
      </a:dk2>
      <a:lt2>
        <a:srgbClr val="B1000E"/>
      </a:lt2>
      <a:accent1>
        <a:srgbClr val="FF0026"/>
      </a:accent1>
      <a:accent2>
        <a:srgbClr val="7E000A"/>
      </a:accent2>
      <a:accent3>
        <a:srgbClr val="2D2D2D"/>
      </a:accent3>
      <a:accent4>
        <a:srgbClr val="4D4D4D"/>
      </a:accent4>
      <a:accent5>
        <a:srgbClr val="737373"/>
      </a:accent5>
      <a:accent6>
        <a:srgbClr val="B3B3B3"/>
      </a:accent6>
      <a:hlink>
        <a:srgbClr val="FF0026"/>
      </a:hlink>
      <a:folHlink>
        <a:srgbClr val="B1000E"/>
      </a:folHlink>
    </a:clrScheme>
    <a:fontScheme name="Custom 1">
      <a:majorFont>
        <a:latin typeface="Arial"/>
        <a:ea typeface="SimSun"/>
        <a:cs typeface="Times New Roman"/>
      </a:majorFont>
      <a:minorFont>
        <a:latin typeface="Arial"/>
        <a:ea typeface="SimSun"/>
        <a:cs typeface="Times New Roma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gray">
        <a:solidFill>
          <a:schemeClr val="tx2"/>
        </a:solidFill>
        <a:ln>
          <a:noFill/>
        </a:ln>
      </a:spPr>
      <a:bodyPr rtlCol="0" anchor="ctr"/>
      <a:lstStyle>
        <a:defPPr algn="ctr">
          <a:defRPr sz="14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 bwMode="gray"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gray">
        <a:noFill/>
      </a:spPr>
      <a:bodyPr wrap="square" lIns="72000" tIns="72000" rIns="72000" bIns="72000" rtlCol="0">
        <a:noAutofit/>
      </a:bodyPr>
      <a:lstStyle>
        <a:defPPr>
          <a:defRPr sz="1400" dirty="0" err="1" smtClean="0"/>
        </a:defPPr>
      </a:lstStyle>
    </a:txDef>
  </a:objectDefaults>
  <a:extraClrSchemeLst/>
  <a:custClrLst>
    <a:custClr name="Yellow Dark">
      <a:srgbClr val="E5B82E"/>
    </a:custClr>
    <a:custClr name="Brown Dark">
      <a:srgbClr val="6F5A2B"/>
    </a:custClr>
    <a:custClr name="Olive Dark">
      <a:srgbClr val="565F21"/>
    </a:custClr>
    <a:custClr name="Green Dark">
      <a:srgbClr val="265646"/>
    </a:custClr>
    <a:custClr name="Blue Dark">
      <a:srgbClr val="2E4173"/>
    </a:custClr>
    <a:custClr name="Purple Dark">
      <a:srgbClr val="504B69"/>
    </a:custClr>
    <a:custClr name="Opera Dark">
      <a:srgbClr val="803268"/>
    </a:custClr>
    <a:custClr name="Rose Dark">
      <a:srgbClr val="772335"/>
    </a:custClr>
    <a:custClr name="blank">
      <a:srgbClr val="FFFFFF"/>
    </a:custClr>
    <a:custClr name="blank">
      <a:srgbClr val="FFFFFF"/>
    </a:custClr>
    <a:custClr name="Yellow Medium">
      <a:srgbClr val="F2D43D"/>
    </a:custClr>
    <a:custClr name="Brown Medium">
      <a:srgbClr val="B49246"/>
    </a:custClr>
    <a:custClr name="Olive Medium">
      <a:srgbClr val="99AC3C"/>
    </a:custClr>
    <a:custClr name="Green Medium">
      <a:srgbClr val="5DAA87"/>
    </a:custClr>
    <a:custClr name="Blue Medium">
      <a:srgbClr val="5373C2"/>
    </a:custClr>
    <a:custClr name="Purple Medium">
      <a:srgbClr val="8682B4"/>
    </a:custClr>
    <a:custClr name="Opera Medium">
      <a:srgbClr val="B24691"/>
    </a:custClr>
    <a:custClr name="Rose Medium">
      <a:srgbClr val="BA4E56"/>
    </a:custClr>
    <a:custClr name="blank">
      <a:srgbClr val="FFFFFF"/>
    </a:custClr>
    <a:custClr name="blank">
      <a:srgbClr val="FFFFFF"/>
    </a:custClr>
    <a:custClr name="Yellow Light">
      <a:srgbClr val="FFEC8C"/>
    </a:custClr>
    <a:custClr name="Brown Light">
      <a:srgbClr val="D5C193"/>
    </a:custClr>
    <a:custClr name="Olive Light">
      <a:srgbClr val="D0DA96"/>
    </a:custClr>
    <a:custClr name="Green Light">
      <a:srgbClr val="A4CEBB"/>
    </a:custClr>
    <a:custClr name="Blue Light">
      <a:srgbClr val="96ACE3"/>
    </a:custClr>
    <a:custClr name="Purple Light">
      <a:srgbClr val="B8B4C8"/>
    </a:custClr>
    <a:custClr name="Opera Light">
      <a:srgbClr val="DCA0C8"/>
    </a:custClr>
    <a:custClr name="Rose Light">
      <a:srgbClr val="E4B4AC"/>
    </a:custClr>
    <a:custClr name="blank">
      <a:srgbClr val="FFFFFF"/>
    </a:custClr>
    <a:custClr name="blank">
      <a:srgbClr val="FFFFFF"/>
    </a:custClr>
  </a:custClr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POC xmlns="bebcf901-180e-4b53-99b5-a0c2d52f9e80" xsi:nil="true"/>
  </documentManagement>
</p:properties>
</file>

<file path=customXml/item2.xml><?xml version="1.0" encoding="utf-8"?>
<TemplafyTemplateConfiguration><![CDATA[{"elementsMetadata":[{"type":"richTextContentControl","id":"53632e0b-4a30-4922-aca0-7f19e7e3da07","elementConfiguration":{"binding":"UserProfile.Companynameinput","visibility":{"action":"hide","operator":"equals","compareValue":""},"removeAndKeepContent":false,"disableUpdates":false,"type":"text"}},{"type":"richTextContentControl","id":"7d50cb20-2c78-4856-9373-79d3842c56c3","elementConfiguration":{"visibility":{"action":"hide","binding":"UserProfile.PoBox","operator":"equals","compareValue":""},"disableUpdates":false,"type":"group"}},{"type":"richTextContentControl","id":"b4d582b6-4706-44b9-969c-33198713bf1f","elementConfiguration":{"binding":"UserProfile.PoBox","removeAndKeepContent":false,"disableUpdates":false,"type":"text"}},{"type":"richTextContentControl","id":"e3cac283-e362-4f95-8972-b114bc415b6c","elementConfiguration":{"binding":"UserProfile.Postalcode","removeAndKeepContent":false,"disableUpdates":false,"type":"text"}},{"type":"richTextContentControl","id":"441c427c-677b-46f7-8825-7c404e209cdb","elementConfiguration":{"binding":"UserProfile.Cityinput","removeAndKeepContent":false,"disableUpdates":false,"type":"text"}},{"type":"richTextContentControl","id":"59513c13-f254-4b28-9cec-702057152add","elementConfiguration":{"binding":"UserProfile.Countryinput","removeAndKeepContent":false,"disableUpdates":false,"type":"text"}},{"type":"richTextContentControl","id":"189ec199-51a0-4f20-856f-e547a3bb5327","elementConfiguration":{"binding":"Translations.BusinessArea","removeAndKeepContent":false,"disableUpdates":false,"type":"text"}},{"type":"richTextContentControl","id":"4b6a723c-4686-416b-b3fb-e257342e2f98","elementConfiguration":{"binding":"Translations.From","removeAndKeepContent":false,"disableUpdates":false,"type":"text"}},{"type":"richTextContentControl","id":"69615b57-07ea-437b-aee0-0db2843e6147","elementConfiguration":{"binding":"UserProfile.Name","removeAndKeepContent":false,"disableUpdates":false,"type":"text"}},{"type":"richTextContentControl","id":"d22ceeff-19d9-44b0-9d55-f641372a4f39","elementConfiguration":{"binding":"Translations.DirectPhone","removeAndKeepContent":false,"disableUpdates":false,"type":"text"}},{"type":"richTextContentControl","id":"952cc5d3-4dd6-4198-9a48-b2c49dd3a9ca","elementConfiguration":{"binding":"UserProfile.Phone","removeAndKeepContent":false,"disableUpdates":false,"type":"text"}},{"type":"richTextContentControl","id":"1937d4c2-7fbc-4acf-9976-f1421d14de60","elementConfiguration":{"binding":"Translations.DirectFax","removeAndKeepContent":false,"disableUpdates":false,"type":"text"}},{"type":"richTextContentControl","id":"2d26e63d-4f56-4d24-825e-76f385587db6","elementConfiguration":{"binding":"UserProfile.Fax","removeAndKeepContent":false,"disableUpdates":false,"type":"text"}},{"type":"richTextContentControl","id":"07d15ca4-2d5e-473d-ab6d-a40dde58e617","elementConfiguration":{"binding":"Translations.Email","removeAndKeepContent":false,"disableUpdates":false,"type":"text"}},{"type":"richTextContentControl","id":"ff971c2b-648e-4629-8d38-fe30edceb909","elementConfiguration":{"binding":"UserProfile.Email","removeAndKeepContent":false,"disableUpdates":false,"type":"text"}},{"type":"richTextContentControl","id":"e0f4cb96-e013-472c-a4eb-3e4a45ddc661","elementConfiguration":{"binding":"Translations.DocumentID","removeAndKeepContent":false,"disableUpdates":false,"type":"text"}},{"type":"richTextContentControl","id":"5120bc33-e1d6-4f24-80b7-7fe7e37c7bc7","elementConfiguration":{"binding":"Translations.ReferenceNo","removeAndKeepContent":false,"disableUpdates":false,"type":"text"}},{"type":"richTextContentControl","id":"aeda289f-0648-4c1e-9a07-4557eb634d71","elementConfiguration":{"binding":"Translations.Date","removeAndKeepContent":false,"disableUpdates":false,"type":"text"}},{"type":"richTextContentControl","id":"3d860a8c-bda6-4722-bb63-9ad3d3bfc7ee","elementConfiguration":{"format":"{{DateFormats.GeneralDate}}","binding":"Form.Date","removeAndKeepContent":false,"disableUpdates":false,"type":"date"}},{"type":"richTextContentControl","id":"2c727c10-ddbb-441e-997e-aaa04bdb2808","elementConfiguration":{"binding":"Translations.Dear","removeAndKeepContent":false,"disableUpdates":false,"type":"text"}},{"type":"richTextContentControl","id":"f15ae755-3c7c-4939-b698-48744d79a23d","elementConfiguration":{"binding":"Translations.YoursSincerely","removeAndKeepContent":false,"disableUpdates":false,"type":"text"}},{"type":"richTextContentControl","id":"7088d58d-bc5d-4f7e-8170-15a2be88951e","elementConfiguration":{"binding":"UserProfile.Name","removeAndKeepContent":false,"disableUpdates":false,"type":"text"}},{"type":"richTextContentControl","id":"898e16cd-9f5d-4581-b963-1abe57d5219a","elementConfiguration":{"binding":"Form.SecondName","visibility":{"action":"hide","operator":"equals","compareValue":""},"removeAndKeepContent":false,"disableUpdates":false,"type":"text"}},{"type":"richTextContentControl","id":"928c4191-ed21-4889-8cf9-d1d7d92a7036","elementConfiguration":{"binding":"UserProfile.Title","visibility":{"action":"hide","operator":"equals","compareValue":""},"removeAndKeepContent":false,"disableUpdates":false,"type":"text"}},{"type":"richTextContentControl","id":"e247b8b4-4b5f-4f2f-98b1-980ccfd471fc","elementConfiguration":{"binding":"Form.SecondTitle","visibility":{"action":"hide","operator":"equals","compareValue":""},"removeAndKeepContent":false,"disableUpdates":false,"type":"text"}},{"type":"richTextContentControl","id":"52acc6f9-032a-4ea4-a16a-950a4474e0ec","elementConfiguration":{"binding":"UserProfile.Companynameinput","visibility":{"action":"hide","operator":"equals","compareValue":""},"removeAndKeepContent":false,"disableUpdates":false,"type":"text"}},{"type":"richTextContentControl","id":"a9b24d68-053c-43dd-938a-a1f12238b5ce","elementConfiguration":{"binding":"Translations.PostalAddress","removeAndKeepContent":false,"disableUpdates":false,"type":"text"}},{"type":"richTextContentControl","id":"39543361-3ef7-47a5-a35c-321ccf0961e1","elementConfiguration":{"binding":"UserProfile.PostalAddress","visibility":{"action":"hide","operator":"equals","compareValue":""},"removeAndKeepContent":false,"disableUpdates":false,"type":"text"}},{"type":"richTextContentControl","id":"fdbec81d-cfea-4573-9fda-1bfd06d6c45a","elementConfiguration":{"visibility":{"action":"hide","binding":"UserProfile.VisitingAddress","operator":"equals","compareValue":""},"disableUpdates":false,"type":"group"}},{"type":"richTextContentControl","id":"307495c7-4365-435d-a228-d12f7a33c47b","elementConfiguration":{"binding":"Translations.VisitingAddress","removeAndKeepContent":false,"disableUpdates":false,"type":"text"}},{"type":"richTextContentControl","id":"fc5d7698-752c-4c70-ad68-2962628c5669","elementConfiguration":{"binding":"UserProfile.VisitingAddress","visibility":{"action":"hide","operator":"equals","compareValue":""},"removeAndKeepContent":false,"disableUpdates":false,"type":"text"}},{"type":"richTextContentControl","id":"eb78a8ff-c787-4e15-9546-4e3e5fff0e26","elementConfiguration":{"binding":"UserProfile.Postalcode","removeAndKeepContent":false,"disableUpdates":false,"type":"text"}},{"type":"richTextContentControl","id":"778822dc-536a-4ffd-8d50-e194a628a940","elementConfiguration":{"binding":"UserProfile.Cityinput","removeAndKeepContent":false,"disableUpdates":false,"type":"text"}},{"type":"richTextContentControl","id":"83bf6040-8d8b-46b1-a471-ca96cef98070","elementConfiguration":{"visibility":{"action":"hide","binding":"UserProfile.OfficeFax","operator":"equals","compareValue":""},"disableUpdates":false,"type":"group"}},{"type":"richTextContentControl","id":"214df9b9-f25f-4199-85d2-451f6ab8c08e","elementConfiguration":{"visibility":{"action":"hide","binding":"UserProfile.OfficePhone","operator":"equals","compareValue":""},"disableUpdates":false,"type":"group"}},{"type":"richTextContentControl","id":"355d1627-9615-4088-bcba-cbb5772ddd98","elementConfiguration":{"visibility":{"action":"hide","binding":"UserProfile.OfficePhone","operator":"equals","compareValue":""},"disableUpdates":false,"type":"group"}},{"type":"richTextContentControl","id":"e6e07c8e-3b8b-45a4-8a72-a476aaec6dc0","elementConfiguration":{"binding":"Translations.Phone","removeAndKeepContent":false,"disableUpdates":false,"type":"text"}},{"type":"richTextContentControl","id":"28de3486-856d-43aa-bef7-c14e94a123ea","elementConfiguration":{"binding":"UserProfile.OfficePhone","removeAndKeepContent":false,"disableUpdates":false,"type":"text"}},{"type":"richTextContentControl","id":"426c3208-1ff9-4aa3-a528-738017956c09","elementConfiguration":{"visibility":{"action":"hide","binding":"UserProfile.OfficePhone","operator":"equals","compareValue":""},"disableUpdates":false,"type":"group"}},{"type":"richTextContentControl","id":"b35d87ee-10fe-49b4-8b99-f474af204020","elementConfiguration":{"visibility":{"action":"hide","binding":"UserProfile.OfficeFax","operator":"equals","compareValue":""},"disableUpdates":false,"type":"group"}},{"type":"richTextContentControl","id":"6fff019b-520a-4607-b1a2-57069a2bd2ba","elementConfiguration":{"binding":"Translations.Fax","removeAndKeepContent":false,"disableUpdates":false,"type":"text"}},{"type":"richTextContentControl","id":"3faede34-05f9-438d-9cda-7d5f1e465513","elementConfiguration":{"binding":"UserProfile.OfficeFax","removeAndKeepContent":false,"disableUpdates":false,"type":"text"}},{"type":"richTextContentControl","id":"01bc36f4-7f8b-4f90-a5a9-6e2c46ec3cd8","elementConfiguration":{"visibility":{"action":"hide","binding":"UserProfile.OfficeVATNo","operator":"equals","compareValue":""},"disableUpdates":false,"type":"group"}},{"type":"richTextContentControl","id":"edf84257-7f09-4f64-a55c-36a45e1a5c68","elementConfiguration":{"visibility":{"action":"hide","binding":"UserProfile.OfficeRegno","operator":"equals","compareValue":""},"disableUpdates":false,"type":"group"}},{"type":"richTextContentControl","id":"630de658-c015-4286-a878-eaddf2ceca53","elementConfiguration":{"visibility":{"action":"hide","binding":"UserProfile.OfficeRegno","operator":"equals","compareValue":""},"disableUpdates":false,"type":"group"}},{"type":"richTextContentControl","id":"5b312500-76f8-4582-b01a-6d2b50ac9caf","elementConfiguration":{"binding":"Translations.RegNo","removeAndKeepContent":false,"disableUpdates":false,"type":"text"}},{"type":"richTextContentControl","id":"00ea3666-c6c8-4c25-97a0-335522c2e096","elementConfiguration":{"binding":"UserProfile.OfficeRegno","removeAndKeepContent":false,"disableUpdates":false,"type":"text"}},{"type":"richTextContentControl","id":"85493dc0-919b-4201-a0c7-93759b44b5c5","elementConfiguration":{"visibility":{"action":"hide","binding":"UserProfile.OfficeRegno","operator":"equals","compareValue":""},"disableUpdates":false,"type":"group"}},{"type":"richTextContentControl","id":"b9075a3e-f2f8-4a8f-8f78-421bee9df5db","elementConfiguration":{"visibility":{"action":"hide","binding":"UserProfile.OfficeVATNo","operator":"equals","compareValue":""},"disableUpdates":false,"type":"group"}},{"type":"richTextContentControl","id":"2ef0dda2-61ca-4db1-ad40-d8f511b7bb8f","elementConfiguration":{"binding":"Translations.VAT","removeAndKeepContent":false,"disableUpdates":false,"type":"text"}},{"type":"richTextContentControl","id":"8dd34452-df96-4bd7-a4e0-9de8a02bca06","elementConfiguration":{"binding":"UserProfile.OfficeVATNo","removeAndKeepContent":false,"disableUpdates":false,"type":"text"}},{"type":"richTextContentControl","id":"abad4046-a666-4046-b9ce-2dec4353a414","elementConfiguration":{"visibility":{"action":"hide","binding":"UserProfile.RegisteredOffice","operator":"equals","compareValue":""},"disableUpdates":false,"type":"group"}},{"type":"richTextContentControl","id":"e43d1d54-b2e8-4ee7-b2f7-09081dafed08","elementConfiguration":{"binding":"Translations.RegOffice","removeAndKeepContent":false,"disableUpdates":false,"type":"text"}},{"type":"richTextContentControl","id":"dffe5ed4-6f79-4fc4-be42-f7a78e7ec1c6","elementConfiguration":{"binding":"UserProfile.RegisteredOffice","removeAndKeepContent":false,"disableUpdates":false,"type":"text"}}],"transformationConfigurations":[{"language":"{{DocumentLanguage}}","disableUpdates":false,"type":"proofingLanguage"},{"propertyName":"title","propertyValue":"{{Form.DocumentTitle}}","disableUpdates":false,"type":"documentProperty"},{"propertyName":"CreatorName","propertyValue":"{{UserProfile.Name}}","disableUpdates":false,"type":"customDocumentProperty"},{"propertyName":"From","propertyValue":"{{UserProfile.Name}}","disableUpdates":false,"type":"customDocumentProperty"},{"propertyName":"PhoneDirect","propertyValue":"{{UserProfile.Phone}}","disableUpdates":false,"type":"customDocumentProperty"},{"propertyName":"FAXDirect","propertyValue":"{{UserProfile.Fax}}","disableUpdates":false,"type":"customDocumentProperty"},{"propertyName":"E-mail","propertyValue":"{{UserProfile.Email}}","disableUpdates":false,"type":"customDocumentProperty"},{"propertyName":"ReferenceNo","propertyValue":"{{Form.ReferenceNo}}","disableUpdates":false,"type":"customDocumentProperty"},{"propertyName":"Date","propertyValue":"{{Form.Date}}","disableUpdates":false,"type":"customDocumentProperty"},{"propertyName":"JobTitle","propertyValue":"{{UserProfile.Title}}","disableUpdates":false,"type":"customDocumentProperty"},{"propertyName":"Business","propertyValue":"{{UserProfile.Address.Business}}","disableUpdates":false,"type":"customDocumentProperty"},{"propertyName":"LanguageCode","propertyValue":"en","disableUpdates":false,"type":"customDocumentProperty"},{"propertyName":"DocumentRevisionId","propertyValue":"A","disableUpdates":false,"type":"customDocumentProperty"},{"propertyName":"SecurityLevel","propertyValue":"Internal","disableUpdates":false,"type":"customDocumentProperty"},{"propertyName":"DocumentKind","propertyValue":"Letter","disableUpdates":false,"type":"customDocumentProperty"},{"propertyName":"CompanyName","propertyValue":"{{UserProfile.Companynameinput}}","disableUpdates":false,"type":"customDocumentProperty"},{"propertyName":"POBox","propertyValue":"{{UserProfile.PoBox}}","disableUpdates":false,"type":"customDocumentProperty"},{"propertyName":"City","propertyValue":"{{UserProfile.Cityinput}}","disableUpdates":false,"type":"customDocumentProperty"},{"propertyName":"PostalAddress","propertyValue":"{{UserProfile.Addressinput}}","disableUpdates":false,"type":"customDocumentProperty"},{"propertyName":"DocumentId","propertyValue":"{{Form.DocumentIDW}}","disableUpdates":false,"type":"customDocumentProperty"},{"propertyName":"LanguageCodeGUID","propertyValue":"{{Form.LanguageCode.Guid}}","disableUpdates":false,"type":"customDocumentProperty"},{"propertyName":"DocumentKindGUID","propertyValue":"{{Form.DocumentKind.Guid}}","disableUpdates":false,"type":"customDocumentProperty"},{"propertyName":"DocumentTitle","propertyValue":"{{Form.DocumentTitle}}","disableUpdates":false,"type":"customDocumentProperty"},{"propertyName":"OwningOrganization","propertyValue":"{{UserProfile.OwningOrganization}}","disableUpdates":false,"type":"customDocumentProperty"},{"propertyName":"DocumentPartId","propertyValue":"{{Form.DocumentPartId}}","disableUpdates":false,"type":"customDocumentProperty"}],"isBaseTemplate":false,"templateName":"Letter","templateDescription":"Basic global letterhead","enableDocumentContentUpdater":true,"version":"1.11"}]]></TemplafyTemplateConfiguration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Update>
  <Cmd case="SkabelonDesign.DocumentData:DefineData" variableName="ReferenceNo">
    <Doc.Prop.ReferenceNo>
      <Doc.Prop.ReferenceNo/>
    </Doc.Prop.ReferenceNo>
    <s/>
  </Cmd>
  <Cmd case="SkabelonDesign.DocumentData:DefineData" variableName="BasedOn">
    <Doc.Prop.BasedOn>
      <Doc.Prop.BasedOn/>
    </Doc.Prop.BasedOn>
    <s/>
  </Cmd>
  <Cmd case="SkabelonDesign.DocumentData:DefineData" variableName="BasedOnDocumentId">
    <Doc.Prop.BasedOnDocumentId>
      <Doc.Prop.BasedOnDocumentId/>
    </Doc.Prop.BasedOnDocumentId>
    <s/>
  </Cmd>
  <Cmd case="SkabelonDesign.DocumentData:DefineData" variableName="BasedOnLanguageCode">
    <Doc.Prop.BasedOnLanguageCode>
      <Doc.Prop.BasedOnLanguageCode/>
    </Doc.Prop.BasedOnLanguageCode>
    <s/>
  </Cmd>
  <Cmd case="SkabelonDesign.DocumentData:DefineData" variableName="BasedOnDocumentRevisionId">
    <Doc.Prop.BasedOnDocumentRevisionId>
      <Doc.Prop.BasedOnDocumentRevisionId/>
    </Doc.Prop.BasedOnDocumentRevisionId>
    <s/>
  </Cmd>
  <Cmd case="SkabelonDesign.DocumentData:DefineData" variableName="BasedOnDocumentPartId">
    <Doc.Prop.BasedOnDocumentPartId>
      <Doc.Prop.BasedOnDocumentPartId/>
    </Doc.Prop.BasedOnDocumentPartId>
    <s/>
  </Cmd>
  <Cmd case="SkabelonDesign.DocumentData:DefineData" variableName="CustomerName">
    <Doc.Prop.CustomerName>
      <Doc.Prop.CustomerName/>
    </Doc.Prop.CustomerName>
    <s/>
  </Cmd>
  <Cmd case="SkabelonDesign.DocumentData:DefineData" variableName="ProjectName">
    <Doc.Prop.ProjectName>
      <Doc.Prop.ProjectName/>
    </Doc.Prop.ProjectName>
    <s/>
  </Cmd>
  <Cmd case="SkabelonDesign.DocumentData:DefineData" variableName="ProjectId">
    <Doc.Prop.ProjectId>
      <Doc.Prop.ProjectId/>
    </Doc.Prop.ProjectId>
    <s/>
  </Cmd>
  <Cmd case="SkabelonDesign.DocumentData:DefineData" variableName="DocumentIdExternal">
    <Doc.Prop.DocumentIdExternal>
      <Doc.Prop.DocumentIdExternal/>
    </Doc.Prop.DocumentIdExternal>
    <s/>
  </Cmd>
  <Cmd case="SkabelonDesign.DocumentData:DefineData" variableName="DocumentClassIdIEC61355">
    <Doc.Prop.DocumentClassIdIEC61355>
      <Doc.Prop.DocumentClassIdIEC61355/>
    </Doc.Prop.DocumentClassIdIEC61355>
    <s/>
  </Cmd>
  <Cmd case="SkabelonDesign.DocumentData:DefineData" variableName="OccurrenceIdIEC61346">
    <Doc.Prop.OccurrenceIdIEC61346>
      <Doc.Prop.OccurrenceIdIEC61346/>
    </Doc.Prop.OccurrenceIdIEC61346>
    <s/>
  </Cmd>
  <Cmd case="SkabelonDesign.DocumentData:DefineData" variableName="DocumentPartId">
    <Doc.Prop.DocumentPartId>
      <Doc.Prop.DocumentPartId/>
    </Doc.Prop.DocumentPartId>
    <s/>
  </Cmd>
  <Cmd case="SkabelonDesign.DocumentData:DefineData" variableName="DocumentId">
    <Doc.Prop.DocumentId>
      <Doc.Prop.DocumentId/>
    </Doc.Prop.DocumentId>
    <s/>
  </Cmd>
  <Cmd case="SkabelonDesign.DocumentData:UpdateCustomXml" variableName="DocumentId" xpath="(//*[local-name() = 'documentManagement']/*[local-name() = 'ABB_Coll_DocumentId'])"/>
  <Cmd case="SkabelonDesign.DocumentData:DefineData" variableName="Date">
    <Doc.Prop.Date>
      <Doc.Prop.Date/>
    </Doc.Prop.Date>
    <s/>
  </Cmd>
  <Cmd case="SkabelonDesign.DocumentData:DefineData" variableName="Addressinput">
    <Doc.Prop.Addressinput>
      <Doc.Prop.Addressinput/>
    </Doc.Prop.Addressinput>
    <s/>
  </Cmd>
  <Cmd case="SkabelonDesign.DocumentData:DefineData" variableName="Business">
    <Doc.Prop.Business>
      <Doc.Prop.Business/>
    </Doc.Prop.Business>
    <s/>
  </Cmd>
  <Cmd case="SkabelonDesign.DocumentData:DefineData" variableName="CreatorName">
    <Doc.Prop.CreatorName>
      <Doc.Prop.CreatorName/>
    </Doc.Prop.CreatorName>
    <s/>
  </Cmd>
  <Cmd case="SkabelonDesign.DocumentData:DefineData" variableName="From">
    <Doc.Prop.From>
      <Doc.Prop.From/>
    </Doc.Prop.From>
    <s/>
  </Cmd>
  <Cmd case="SkabelonDesign.DocumentData:DefineData" variableName="PhoneDirect">
    <Doc.Prop.PhoneDirect>
      <Doc.Prop.PhoneDirect/>
    </Doc.Prop.PhoneDirect>
    <s/>
  </Cmd>
  <Cmd case="SkabelonDesign.DocumentData:DefineData" variableName="FAXDirect">
    <Doc.Prop.FAXDirect>
      <Doc.Prop.FAXDirect/>
    </Doc.Prop.FAXDirect>
    <s/>
  </Cmd>
  <Cmd case="SkabelonDesign.DocumentData:DefineData" variableName="E-mail">
    <Doc.Prop.E-mail>
      <Doc.Prop.E-mail/>
    </Doc.Prop.E-mail>
    <s/>
  </Cmd>
  <Cmd case="SkabelonDesign.DocumentData:DefineData" variableName="Cc">
    <Doc.Prop.Cc>
      <Doc.Prop.Cc/>
    </Doc.Prop.Cc>
    <s/>
  </Cmd>
  <Cmd case="SkabelonDesign.DocumentData:DefineData" variableName="JobTitle">
    <Doc.Prop.JobTitle>
      <Doc.Prop.JobTitle/>
    </Doc.Prop.JobTitle>
    <s/>
  </Cmd>
  <Cmd case="SkabelonDesign.DocumentData:DefineData" variableName="LanguageCode">
    <Doc.Prop.LanguageCode>
      <Doc.Prop.LanguageCode/>
    </Doc.Prop.LanguageCode>
    <s/>
  </Cmd>
  <cmd case="SkabelonDesign.DocumentData:UpdateCustomXml" variableName="LanguageCode" xpath="(//*[local-name() = 'documentManagement']/*[local-name() = 'o8cb8facb2054f9d919ea0674048ef40']/*[local-name() = 'Terms']/*[local-name() = 'TermInfo']/*[local-name() = 'TermName'])"/>
  <Cmd case="SkabelonDesign.DocumentData:DefineData" variableName="LanguageCodeGUID">
    <Doc.Prop.LanguageCodeGUID>
      <Doc.Prop.LanguageCodeGUID/>
    </Doc.Prop.LanguageCodeGUID>
    <s/>
  </Cmd>
  <cmd case="SkabelonDesign.DocumentData:UpdateCustomXml" variableName="LanguageCodeGUID" xpath="(//*[local-name() = 'documentManagement']/*[local-name() = 'o8cb8facb2054f9d919ea0674048ef40']/*[local-name() = 'Terms']/*[local-name() = 'TermInfo']/*[local-name() = 'TermId'])"/>
  <Cmd case="SkabelonDesign.DocumentData:DefineData" variableName="DocumentRevisionId">
    <Doc.Prop.DocumentRevisionId>
      <Doc.Prop.DocumentRevisionId/>
    </Doc.Prop.DocumentRevisionId>
    <s/>
  </Cmd>
  <Cmd case="SkabelonDesign.DocumentData:UpdateCustomXml" variableName="DocumentRevisionId" xpath="(//*[local-name() = 'documentManagement']/*[local-name() = 'DocumentRevisionId'])"/>
  <Cmd case="SkabelonDesign.DocumentData:DefineData" variableName="SecurityLevel">
    <Doc.Prop.SecurityLevel>
      <Doc.Prop.SecurityLevel/>
    </Doc.Prop.SecurityLevel>
    <s/>
  </Cmd>
  <Cmd case="SkabelonDesign.DocumentData:UpdateCustomXml" variableName="SecurityLevel" xpath="(//*[local-name() = 'documentManagement']/*[local-name() = 'ABB_Coll_SecurityLevel'])"/>
  <Cmd case="SkabelonDesign.DocumentData:DefineData" variableName="DocumentKind">
    <Doc.Prop.DocumentKind>
      <Doc.Prop.DocumentKind/>
    </Doc.Prop.DocumentKind>
    <s/>
  </Cmd>
  <cmd case="SkabelonDesign.DocumentData:UpdateCustomXml" variableName="DocumentKind" xpath="(//*[local-name() = 'documentManagement']/*[local-name() = 'na4369807a744182aff6832bcef961df']/*[local-name() = 'Terms']/*[local-name() = 'TermInfo']/*[local-name() = 'TermName'])"/>
  <Cmd case="SkabelonDesign.DocumentData:DefineData" variableName="DocumentKindGUID">
    <Doc.Prop.DocumentKindGUID>
      <Doc.Prop.DocumentKindGUID/>
    </Doc.Prop.DocumentKindGUID>
    <s/>
  </Cmd>
  <cmd case="SkabelonDesign.DocumentData:UpdateCustomXml" variableName="DocumentKindGUID" xpath="(//*[local-name() = 'documentManagement']/*[local-name() = 'na4369807a744182aff6832bcef961df']/*[local-name() = 'Terms']/*[local-name() = 'TermInfo']/*[local-name() = 'TermId'])"/>
  <Cmd case="SkabelonDesign.DocumentData:DefineData" variableName="CompanyName">
    <Doc.Prop.CompanyName>
      <Doc.Prop.CompanyName/>
    </Doc.Prop.CompanyName>
    <s/>
  </Cmd>
  <Cmd case="SkabelonDesign.DocumentData:DefineData" variableName="POBox">
    <Doc.Prop.POBox>
      <Doc.Prop.POBox/>
    </Doc.Prop.POBox>
    <s/>
  </Cmd>
  <Cmd case="SkabelonDesign.DocumentData:DefineData" variableName="City">
    <Doc.Prop.City>
      <Doc.Prop.City/>
    </Doc.Prop.City>
    <s/>
  </Cmd>
  <Cmd case="SkabelonDesign.DocumentData:DefineData" variableName="PostalAddress">
    <Doc.Prop.PostalAddress>
      <Doc.Prop.PostalAddress/>
    </Doc.Prop.PostalAddress>
    <s/>
  </Cmd>
  <Cmd case="SkabelonDesign.DocumentData:DefineData" variableName="PreparedByPerson">
    <Doc.Prop.PreparedByPerson>
      <Doc.Prop.PreparedByPerson/>
    </Doc.Prop.PreparedByPerson>
    <s/>
  </Cmd>
  <Cmd case="SkabelonDesign.DocumentData:UpdateCustomXml" variableName="PreparedByPerson" xpath="(//*[local-name() = 'documentManagement']/*[local-name() = 'ABB_Coll_PreparedByPerson'])"/>
  <Cmd case="SkabelonDesign.DocumentData:DefineData" variableName="PreparedDate">
    <Doc.Prop.PreparedDate>
      <Doc.Prop.PreparedDate/>
    </Doc.Prop.PreparedDate>
    <s/>
  </Cmd>
  <Cmd case="SkabelonDesign.DocumentData:UpdateCustomXml" variableName="PreparedDate" xpath="(//*[local-name() = 'documentManagement']/*[local-name() = 'ABB_Coll_PreparedDate'])"/>
  <Cmd case="SkabelonDesign.DocumentData:DefineData" variableName="ApprovedByPerson">
    <Doc.Prop.ApprovedByPerson>
      <Doc.Prop.ApprovedByPerson/>
    </Doc.Prop.ApprovedByPerson>
    <s/>
  </Cmd>
  <Cmd case="SkabelonDesign.DocumentData:DefineData" variableName="ApprovalDate">
    <Doc.Prop.ApprovalDate>
      <Doc.Prop.ApprovalDate/>
    </Doc.Prop.ApprovalDate>
    <s/>
  </Cmd>
  <Cmd case="SkabelonDesign.DocumentData:UpdateCustomXml" variableName="ApprovalDate" xpath="(//*[local-name() = 'documentManagement']/*[local-name() = 'ABB_Coll_ApprovalDate'])"/>
  <Cmd case="SkabelonDesign.DocumentData:DefineData" variableName="LifecycleStatus">
    <Doc.Prop.LifecycleStatus>
      <Doc.Prop.LifecycleStatus/>
    </Doc.Prop.LifecycleStatus>
    <s/>
  </Cmd>
  <Cmd case="SkabelonDesign.DocumentData:UpdateCustomXml" variableName="LifecycleStatus" xpath="(//*[local-name() = 'documentManagement']/*[local-name() = 'ABB_Coll_LifecycleStatus'])"/>
  <Cmd case="SkabelonDesign.DocumentData:DefineData" variableName="CopyrightYear">
    <Doc.Prop.CopyrightYear>
      <Doc.Prop.CopyrightYear/>
    </Doc.Prop.CopyrightYear>
    <s/>
  </Cmd>
  <Cmd case="SkabelonDesign.DocumentData:DefineData" variableName="SecurityLevel">
    <Doc.Prop.SecurityLevel>
      <Doc.Prop.SecurityLevel/>
    </Doc.Prop.SecurityLevel>
    <s/>
  </Cmd>
  <Cmd case="SkabelonDesign.DocumentData:DefineData" variableName="Title">
    <Doc.Prop.Title>
      <Doc.Prop.Title/>
    </Doc.Prop.Title>
    <Doc.Prop.DocumentTitle>
      <Doc.Prop.DocumentTitle/>
    </Doc.Prop.DocumentTitle>
    <s/>
  </Cmd>
  <Cmd case="SkabelonDesign.DocumentData:DefineData" variableName="SupplementaryTitle">
    <Doc.Prop.SupplementaryTitle>
      <Doc.Prop.SupplementaryTitle/>
    </Doc.Prop.SupplementaryTitle>
    <s/>
  </Cmd>
  <Cmd case="SkabelonDesign.DocumentData:DefineData" variableName="CategoryTitle">
    <Doc.Prop.CategoryTitle>
      <Doc.Prop.CategoryTitle/>
    </Doc.Prop.CategoryTitle>
    <s/>
  </Cmd>
  <Cmd case="SkabelonDesign.DocumentData:DefineData" variableName="Year">
    <Doc.Prop.Year>
      <Doc.Prop.Year/>
    </Doc.Prop.Year>
    <s/>
  </Cmd>
  <Cmd case="SkabelonDesign.DocumentData:DefineData" variableName="BusinessArea">
    <Doc.Prop.BusinessArea>
      <Doc.Prop.BusinessArea/>
    </Doc.Prop.BusinessArea>
    <s/>
  </Cmd>
  <Cmd case="SkabelonDesign.DocumentData:DefineData" variableName="OwningOrganization">
    <Doc.Prop.OwningOrganization>
      <Doc.Prop.OwningOrganization/>
    </Doc.Prop.OwningOrganization>
    <s/>
  </Cmd>
  <Cmd case="SkabelonDesign.DocumentData:UpdateCustomXml" variableName="OwningOrganization" xpath="(//*[local-name() = 'documentManagement']/*[local-name() = 'ABB_Coll_OwningOrganization'])"/>
  <Cmd case="SkabelonDesign.DocumentData:DefineData" variableName="Status">
    <Doc.Prop.Status>
      <Doc.Prop.Status/>
    </Doc.Prop.Status>
    <s/>
  </Cmd>
  <Cmd case="SkabelonDesign.DocumentData:DefineData" variableName="Term">
    <Doc.Prop.Term>
      <Doc.Prop.Term/>
    </Doc.Prop.Term>
    <s/>
  </Cmd>
  <cmd case="SkabelonDesign.DocumentData:UpdateCustomXml" variableName="Term" xpath="(//*[local-name() = 'documentManagement']/*[local-name() = 'f1a8b6118a1a4f3ebb578e89f20c0a61']/*[local-name() = 'Terms']/*[local-name() = 'TermInfo']/*[local-name() = 'TermName'])"/>
  <Cmd case="SkabelonDesign.DocumentData:DefineData" variableName="TermGUID">
    <Doc.Prop.TermGUID>
      <Doc.Prop.TermGUID/>
    </Doc.Prop.TermGUID>
    <s/>
  </Cmd>
  <cmd case="SkabelonDesign.DocumentData:UpdateCustomXml" variableName="TermGUID" xpath="(//*[local-name() = 'documentManagement']/*[local-name() = 'f1a8b6118a1a4f3ebb578e89f20c0a61']/*[local-name() = 'Terms']/*[local-name() = 'TermInfo']/*[local-name() = 'TermId'])"/>
  <Cmd case="SkabelonDesign.DocumentData:DefineData" variableName="Copyright">
    <Doc.Prop.CopyrightYear>
      <s>
				© Hitachi ABB Power Grids 
			</s>
      <Doc.Prop.CopyrightYear/>
      <s>
				. All rights reserved
			</s>
    </Doc.Prop.CopyrightYear>
    <Custom Name="Doc.XPath/*[local-name() = 'GrowBusinessDocument']/*[local-name() = 'DocumentTitle.Title']">
      <Custom Name="Doc.XPath/*[local-name() = 'GrowBusinessDocument']/*[local-name() = 'DocumentTitle.Title']"/>
    </Custom>
    <s/>
  </Cmd>
  <Cmd case="SkabelonDesign.DocumentData:DefineData" variableName="DocumentRevisionIdLabelAndValue">
    <Doc.Prop.DocumentRevisionId>
      <s>
				 - Rev:  
			</s>
      <Doc.Prop.DocumentRevisionId/>
    </Doc.Prop.DocumentRevisionId>
    <s/>
  </Cmd>
  <Cmd case="SkabelonDesign.DocumentData:DefineData" variableName="PPMetadata">
    <Doc.Prop.DocumentID>
      <Doc.Prop.Date/>
      <s>
				 - Document ID:
			</s>
      <Doc.Prop.DocumentID/>
      <DocumentRevisionIdLabelAndValue/>
    </Doc.Prop.DocumentID>
    <Doc.Prop.Date>
      <Doc.Prop.Date/>
    </Doc.Prop.Date>
    <s/>
  </Cmd>
  <Cmd case="SkabelonDesign.DocumentData:DefineData" variableName="DocumentIdLabel">
    <Doc.Prop.DocumentID>
      <s>
				Document ID.:
			</s>
    </Doc.Prop.DocumentID>
    <s/>
  </Cmd>
  <Cmd case="SkabelonDesign.DocumentData:DefineData" variableName="DocumentRevisionIdLabel">
    <Doc.Prop.DocumentID>
      <s>
				Rev.:
			</s>
    </Doc.Prop.DocumentID>
    <s/>
  </Cmd>
  <Cmd case="BaseExtensions:If" if-1-type="documentprop" if-1-key="SecurityLevel" if-1-value="Internal">
    <True>
      <Cmd case="BaseExtensions:show-hide-pp" show="True" ShapeNames="Internal"/>
      <Cmd case="BaseExtensions:show-hide-pp" show="False" ShapeNames="Confidential"/>
      <Cmd case="BaseExtensions:show-hide-pp" show="False" ShapeNames="Strictly Confidential"/>
      <Cmd case="BaseExtensions:show-hide-pp" show="False" ShapeNames="Public"/>
    </True>
  </Cmd>
  <Cmd case="BaseExtensions:If" if-1-type="documentprop" if-1-key="SecurityLevel" if-1-value="Confidential">
    <True>
      <Cmd case="BaseExtensions:show-hide-pp" show="False" ShapeNames="Internal"/>
      <Cmd case="BaseExtensions:show-hide-pp" show="True" ShapeNames="Confidential"/>
      <Cmd case="BaseExtensions:show-hide-pp" show="False" ShapeNames="Strictly Confidential"/>
      <Cmd case="BaseExtensions:show-hide-pp" show="False" ShapeNames="Public"/>
    </True>
  </Cmd>
  <Cmd case="BaseExtensions:If" if-1-type="documentprop" if-1-key="SecurityLevel" if-1-value="Strictly Confidential">
    <True>
      <Cmd case="BaseExtensions:show-hide-pp" show="False" ShapeNames="Internal"/>
      <Cmd case="BaseExtensions:show-hide-pp" show="False" ShapeNames="Confidential"/>
      <Cmd case="BaseExtensions:show-hide-pp" show="True" ShapeNames="Strictly Confidential"/>
      <Cmd case="BaseExtensions:show-hide-pp" show="False" ShapeNames="Public"/>
    </True>
  </Cmd>
  <Cmd case="BaseExtensions:If" if-1-type="documentprop" if-1-key="SecurityLevel" if-1-value="Public">
    <True>
      <Cmd case="BaseExtensions:show-hide-pp" show="False" ShapeNames="Internal"/>
      <Cmd case="BaseExtensions:show-hide-pp" show="False" ShapeNames="Confidential"/>
      <Cmd case="BaseExtensions:show-hide-pp" show="False" ShapeNames="Strictly Confidential"/>
      <Cmd case="BaseExtensions:show-hide-pp" show="True" ShapeNames="Public"/>
    </True>
  </Cmd>
</Update>
<!--
	<Cmd case="BaseExtensions:If" 
	if-1-type="docpropmap" 
	if-1-key="TemplafyTenantId" 
	if-1-value="+powergrids;powergridsuat"
	if-2-type="docpropmap" 	
	if-2-key="SecurityLevel" 
	if-2-value="+Strictly Confidential"	
	>
		<True>
			<Cmd case="BaseExtensions:delete-content" type="shape" identifier="Internal"/>
			<Cmd case="BaseExtensions:delete-content" type="shape" identifier="Public"/>
			<Cmd case="BaseExtensions:delete-content" type="shape" identifier="Confidential"/>		
			<Cmd case="BaseExtensions:find-shape-bring-to-front" 
		layout-1-name="01_Cover Slide1"
		shape-1-name-1="Strictly Confidential"	
		layout-2-name="03_Cover Slide 2"
		shape-2-name-1="Strictly Confidential"	
	/>
		</True>
	</Cmd>	
<Cmd case="BaseExtensions:If" 
	if-1-type="docpropmap" 
	if-1-key="TemplafyTenantId" 
	if-1-value="+powergrids;powergridsuat"
	if-2-key="SecurityLevel" 
	if-2-value="+Strictly Confidential"	
	>
	<True>
		<Cmd case="BaseExtensions:find-shape-bring-to-front" 
		layout-1-name="01_Cover Slide1"
		shape-1-name-1="Strictly Confidential"	
		shape-1-name-2="Internal"
		shape-1-name-3="Public"	
		shape-1-name-4="Confidential"	
		layout-2-name="03_Cover Slide 2"
		shape-2-name-1="Strictly Confidential"	
		shape-2-name-2="Internal"
		shape-2-name-3="Public"	
		shape-2-name-4="Confidential"
	/>
	</True>
</Cmd>	
-->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B9980B9313AF438342DA27E74BC29F" ma:contentTypeVersion="13" ma:contentTypeDescription="Create a new document." ma:contentTypeScope="" ma:versionID="f87ad3ae1d1c61411e27ebb76c3a8703">
  <xsd:schema xmlns:xsd="http://www.w3.org/2001/XMLSchema" xmlns:xs="http://www.w3.org/2001/XMLSchema" xmlns:p="http://schemas.microsoft.com/office/2006/metadata/properties" xmlns:ns2="bebcf901-180e-4b53-99b5-a0c2d52f9e80" xmlns:ns3="8caaeb92-3c2c-4976-9b16-cab9557c0469" targetNamespace="http://schemas.microsoft.com/office/2006/metadata/properties" ma:root="true" ma:fieldsID="53540d4e8a64efb661a2f3ddfe4016a8" ns2:_="" ns3:_="">
    <xsd:import namespace="bebcf901-180e-4b53-99b5-a0c2d52f9e80"/>
    <xsd:import namespace="8caaeb92-3c2c-4976-9b16-cab9557c0469"/>
    <xsd:element name="properties">
      <xsd:complexType>
        <xsd:sequence>
          <xsd:element name="documentManagement">
            <xsd:complexType>
              <xsd:all>
                <xsd:element ref="ns2:SPOC" minOccurs="0"/>
                <xsd:element ref="ns3:SharedWithUsers" minOccurs="0"/>
                <xsd:element ref="ns3:SharedWithDetails" minOccurs="0"/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bcf901-180e-4b53-99b5-a0c2d52f9e80" elementFormDefault="qualified">
    <xsd:import namespace="http://schemas.microsoft.com/office/2006/documentManagement/types"/>
    <xsd:import namespace="http://schemas.microsoft.com/office/infopath/2007/PartnerControls"/>
    <xsd:element name="SPOC" ma:index="8" nillable="true" ma:displayName="SPOC" ma:internalName="SPOC" ma:readOnly="false">
      <xsd:simpleType>
        <xsd:restriction base="dms:Text">
          <xsd:maxLength value="255"/>
        </xsd:restriction>
      </xsd:simple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caaeb92-3c2c-4976-9b16-cab9557c0469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TemplafyFormConfiguration><![CDATA[{"formFields":[{"required":true,"placeholder":"","lines":0,"helpTexts":{"prefix":"","postfix":""},"spacing":{},"type":"textBox","name":"DocumentTitle","label":"Title","fullyQualifiedName":"DocumentTitle"},{"required":false,"helpTexts":{"prefix":"","postfix":""},"spacing":{},"type":"datePicker","name":"Date","label":"Date","fullyQualifiedName":"Date"},{"required":false,"placeholder":"","lines":0,"helpTexts":{"prefix":"","postfix":"Identity in accordance with Company Standard"},"spacing":{},"type":"textBox","name":"DocumentIDW","label":"Document Id","fullyQualifiedName":"DocumentIDW"},{"required":false,"placeholder":"","lines":0,"helpTexts":{"prefix":"","postfix":""},"spacing":{},"type":"textBox","name":"ReferenceNo","label":"Reference No. ","fullyQualifiedName":"ReferenceNo"},{"required":false,"placeholder":"","lines":0,"helpTexts":{"prefix":"","postfix":"First Name Last Name"},"spacing":{},"type":"textBox","name":"CopyTo","label":"CC","fullyQualifiedName":"CopyTo"},{"required":false,"placeholder":"","lines":0,"helpTexts":{"prefix":"","postfix":""},"spacing":{},"type":"textBox","name":"SecondName","label":"Second signer name","fullyQualifiedName":"SecondName"},{"required":false,"placeholder":"","lines":0,"helpTexts":{"prefix":"","postfix":""},"spacing":{},"type":"textBox","name":"SecondTitle","label":"Second signer job title","fullyQualifiedName":"SecondTitle"}],"formDataEntries":[{"name":"DocumentTitle","value":"XB2cu5w08ZESAcoE5MyImw=="},{"name":"Date","value":"s8IZAP2zKcsYx8eq8KHmjQ=="}]}]]></TemplafyFormConfiguration>
</file>

<file path=customXml/item8.xml><?xml version="1.0" encoding="utf-8"?>
<ABBTempCustomXMLPart xmlns="http://schemas.abb.com/Office/ABBTempCustomXMLPart">
  <LifecycleStatus>Draft</LifecycleStatus>
  <SecurityLevel>Internal</SecurityLevel>
  <DocumentId/>
  <DocumentRevisionId>A</DocumentRevisionId>
  <LanguageCode>en</LanguageCode>
  <YearOfFirstPublication/>
</ABBTempCustomXMLPart>
</file>

<file path=customXml/itemProps1.xml><?xml version="1.0" encoding="utf-8"?>
<ds:datastoreItem xmlns:ds="http://schemas.openxmlformats.org/officeDocument/2006/customXml" ds:itemID="{C8EA3A31-65DC-4805-AFED-FE1E599C345D}">
  <ds:schemaRefs>
    <ds:schemaRef ds:uri="http://schemas.microsoft.com/office/2006/metadata/properties"/>
    <ds:schemaRef ds:uri="http://schemas.microsoft.com/office/infopath/2007/PartnerControls"/>
    <ds:schemaRef ds:uri="bebcf901-180e-4b53-99b5-a0c2d52f9e80"/>
  </ds:schemaRefs>
</ds:datastoreItem>
</file>

<file path=customXml/itemProps2.xml><?xml version="1.0" encoding="utf-8"?>
<ds:datastoreItem xmlns:ds="http://schemas.openxmlformats.org/officeDocument/2006/customXml" ds:itemID="{BDE0A1F9-AD14-41D5-962A-560CE7080345}">
  <ds:schemaRefs/>
</ds:datastoreItem>
</file>

<file path=customXml/itemProps3.xml><?xml version="1.0" encoding="utf-8"?>
<ds:datastoreItem xmlns:ds="http://schemas.openxmlformats.org/officeDocument/2006/customXml" ds:itemID="{B265D45A-D8C2-4B5E-83EC-21A484DCF8D5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FEE327AF-3687-4454-B73D-67154EC80A70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019DAA0D-8282-41CA-A504-2B8FB1A9003A}">
  <ds:schemaRefs/>
</ds:datastoreItem>
</file>

<file path=customXml/itemProps6.xml><?xml version="1.0" encoding="utf-8"?>
<ds:datastoreItem xmlns:ds="http://schemas.openxmlformats.org/officeDocument/2006/customXml" ds:itemID="{13EB4FBE-2EA0-4071-B95A-7F4B1822A4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bcf901-180e-4b53-99b5-a0c2d52f9e80"/>
    <ds:schemaRef ds:uri="8caaeb92-3c2c-4976-9b16-cab9557c046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7E9EA48E-90A0-4F0C-B36A-068A0E912D91}">
  <ds:schemaRefs/>
</ds:datastoreItem>
</file>

<file path=customXml/itemProps8.xml><?xml version="1.0" encoding="utf-8"?>
<ds:datastoreItem xmlns:ds="http://schemas.openxmlformats.org/officeDocument/2006/customXml" ds:itemID="{5F264419-1DEA-4EBF-B2D3-E16ACAA9AC93}">
  <ds:schemaRefs>
    <ds:schemaRef ds:uri="http://schemas.abb.com/Office/ABBTempCustomXMLPart"/>
  </ds:schemaRefs>
</ds:datastoreItem>
</file>

<file path=docMetadata/LabelInfo.xml><?xml version="1.0" encoding="utf-8"?>
<clbl:labelList xmlns:clbl="http://schemas.microsoft.com/office/2020/mipLabelMetadata">
  <clbl:label id="{7831e6d9-dc6c-4cd1-9ec6-1dc2b4133195}" enabled="0" method="" siteId="{7831e6d9-dc6c-4cd1-9ec6-1dc2b4133195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5</TotalTime>
  <Pages>1</Pages>
  <Words>90</Words>
  <Characters>518</Characters>
  <Application>Microsoft Office Word</Application>
  <DocSecurity>0</DocSecurity>
  <Lines>4</Lines>
  <Paragraphs>1</Paragraphs>
  <ScaleCrop>false</ScaleCrop>
  <HeadingPairs>
    <vt:vector size="6" baseType="variant">
      <vt:variant>
        <vt:lpstr>Title</vt:lpstr>
      </vt:variant>
      <vt:variant>
        <vt:i4>1</vt:i4>
      </vt:variant>
      <vt:variant>
        <vt:lpstr>Titel</vt:lpstr>
      </vt:variant>
      <vt:variant>
        <vt:i4>1</vt:i4>
      </vt:variant>
      <vt:variant>
        <vt:lpstr>Überschriften</vt:lpstr>
      </vt:variant>
      <vt:variant>
        <vt:i4>22</vt:i4>
      </vt:variant>
    </vt:vector>
  </HeadingPairs>
  <TitlesOfParts>
    <vt:vector size="24" baseType="lpstr">
      <vt:lpstr>Letter</vt:lpstr>
      <vt:lpstr/>
      <vt:lpstr>Heading 1: Far far away, behind the word mountains</vt:lpstr>
      <vt:lpstr>    Heading 2: Far from the countries Vokalia and Consonantia,</vt:lpstr>
      <vt:lpstr>        Heading 3: There live the blind texts</vt:lpstr>
      <vt:lpstr>    Heading Level 2</vt:lpstr>
      <vt:lpstr>        Heading Level 3</vt:lpstr>
      <vt:lpstr>Heading 1</vt:lpstr>
      <vt:lpstr>Heading 1</vt:lpstr>
      <vt:lpstr>Heading 1</vt:lpstr>
      <vt:lpstr>    Heading 2</vt:lpstr>
      <vt:lpstr>        Heading 3</vt:lpstr>
      <vt:lpstr>        Heading 3</vt:lpstr>
      <vt:lpstr>    Heading 2</vt:lpstr>
      <vt:lpstr>        Another Heading 3</vt:lpstr>
      <vt:lpstr>        And one more Heading 3</vt:lpstr>
      <vt:lpstr>Heading 1</vt:lpstr>
      <vt:lpstr>Heading 1</vt:lpstr>
      <vt:lpstr>Heading 1</vt:lpstr>
      <vt:lpstr>Heading 1</vt:lpstr>
      <vt:lpstr>Heading 1</vt:lpstr>
      <vt:lpstr>Heading 1</vt:lpstr>
      <vt:lpstr>    Heading 2</vt:lpstr>
      <vt:lpstr>        Heading 3</vt:lpstr>
    </vt:vector>
  </TitlesOfParts>
  <Company/>
  <LinksUpToDate>false</LinksUpToDate>
  <CharactersWithSpaces>607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123</dc:title>
  <dc:subject/>
  <dc:creator>Kaili Sau</dc:creator>
  <cp:keywords/>
  <cp:lastModifiedBy>Andrus Aaving</cp:lastModifiedBy>
  <cp:revision>7</cp:revision>
  <cp:lastPrinted>2022-05-20T07:24:00Z</cp:lastPrinted>
  <dcterms:created xsi:type="dcterms:W3CDTF">2022-11-07T13:02:00Z</dcterms:created>
  <dcterms:modified xsi:type="dcterms:W3CDTF">2026-05-08T08:37:00Z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umentId">
    <vt:lpwstr/>
  </property>
  <property fmtid="{D5CDD505-2E9C-101B-9397-08002B2CF9AE}" pid="3" name="DocumentPartId">
    <vt:lpwstr/>
  </property>
  <property fmtid="{D5CDD505-2E9C-101B-9397-08002B2CF9AE}" pid="4" name="LanguageCode">
    <vt:lpwstr>en</vt:lpwstr>
  </property>
  <property fmtid="{D5CDD505-2E9C-101B-9397-08002B2CF9AE}" pid="5" name="DocumentRevisionId">
    <vt:lpwstr>A</vt:lpwstr>
  </property>
  <property fmtid="{D5CDD505-2E9C-101B-9397-08002B2CF9AE}" pid="6" name="Lifecycle">
    <vt:lpwstr> </vt:lpwstr>
  </property>
  <property fmtid="{D5CDD505-2E9C-101B-9397-08002B2CF9AE}" pid="7" name="LifeCycleStatus">
    <vt:lpwstr> </vt:lpwstr>
  </property>
  <property fmtid="{D5CDD505-2E9C-101B-9397-08002B2CF9AE}" pid="8" name="DocumentKind">
    <vt:lpwstr>Letter</vt:lpwstr>
  </property>
  <property fmtid="{D5CDD505-2E9C-101B-9397-08002B2CF9AE}" pid="9" name="SecurityLevel">
    <vt:lpwstr>Internal</vt:lpwstr>
  </property>
  <property fmtid="{D5CDD505-2E9C-101B-9397-08002B2CF9AE}" pid="10" name="OwningOrganization">
    <vt:lpwstr/>
  </property>
  <property fmtid="{D5CDD505-2E9C-101B-9397-08002B2CF9AE}" pid="11" name="PreparedByPerson">
    <vt:lpwstr> </vt:lpwstr>
  </property>
  <property fmtid="{D5CDD505-2E9C-101B-9397-08002B2CF9AE}" pid="12" name="PreparedDate">
    <vt:lpwstr> </vt:lpwstr>
  </property>
  <property fmtid="{D5CDD505-2E9C-101B-9397-08002B2CF9AE}" pid="13" name="ApprovedByPerson">
    <vt:lpwstr> </vt:lpwstr>
  </property>
  <property fmtid="{D5CDD505-2E9C-101B-9397-08002B2CF9AE}" pid="14" name="ApprovalDate">
    <vt:lpwstr> </vt:lpwstr>
  </property>
  <property fmtid="{D5CDD505-2E9C-101B-9397-08002B2CF9AE}" pid="15" name="ProjectName">
    <vt:lpwstr> </vt:lpwstr>
  </property>
  <property fmtid="{D5CDD505-2E9C-101B-9397-08002B2CF9AE}" pid="16" name="CombinedDocumentId">
    <vt:lpwstr> </vt:lpwstr>
  </property>
  <property fmtid="{D5CDD505-2E9C-101B-9397-08002B2CF9AE}" pid="17" name="DocumentVersionId">
    <vt:lpwstr> </vt:lpwstr>
  </property>
  <property fmtid="{D5CDD505-2E9C-101B-9397-08002B2CF9AE}" pid="18" name="SupplementaryTitle">
    <vt:lpwstr> </vt:lpwstr>
  </property>
  <property fmtid="{D5CDD505-2E9C-101B-9397-08002B2CF9AE}" pid="19" name="TitleEnglish">
    <vt:lpwstr> </vt:lpwstr>
  </property>
  <property fmtid="{D5CDD505-2E9C-101B-9397-08002B2CF9AE}" pid="20" name="CreatorName">
    <vt:lpwstr>Kaili Sau</vt:lpwstr>
  </property>
  <property fmtid="{D5CDD505-2E9C-101B-9397-08002B2CF9AE}" pid="21" name="ResponsibleDepartment">
    <vt:lpwstr> </vt:lpwstr>
  </property>
  <property fmtid="{D5CDD505-2E9C-101B-9397-08002B2CF9AE}" pid="22" name="BasedOnDocumentId">
    <vt:lpwstr> </vt:lpwstr>
  </property>
  <property fmtid="{D5CDD505-2E9C-101B-9397-08002B2CF9AE}" pid="23" name="BasedOnDocumentPartId">
    <vt:lpwstr> </vt:lpwstr>
  </property>
  <property fmtid="{D5CDD505-2E9C-101B-9397-08002B2CF9AE}" pid="24" name="BasedOnDocumentRevisionId">
    <vt:lpwstr> </vt:lpwstr>
  </property>
  <property fmtid="{D5CDD505-2E9C-101B-9397-08002B2CF9AE}" pid="25" name="BasedOnLanguageCode">
    <vt:lpwstr> </vt:lpwstr>
  </property>
  <property fmtid="{D5CDD505-2E9C-101B-9397-08002B2CF9AE}" pid="26" name="Replaces">
    <vt:lpwstr> </vt:lpwstr>
  </property>
  <property fmtid="{D5CDD505-2E9C-101B-9397-08002B2CF9AE}" pid="27" name="ReplacedBy">
    <vt:lpwstr> </vt:lpwstr>
  </property>
  <property fmtid="{D5CDD505-2E9C-101B-9397-08002B2CF9AE}" pid="28" name="Coverage">
    <vt:lpwstr> </vt:lpwstr>
  </property>
  <property fmtid="{D5CDD505-2E9C-101B-9397-08002B2CF9AE}" pid="29" name="RetentionDate">
    <vt:lpwstr> </vt:lpwstr>
  </property>
  <property fmtid="{D5CDD505-2E9C-101B-9397-08002B2CF9AE}" pid="30" name="ProductId">
    <vt:lpwstr> </vt:lpwstr>
  </property>
  <property fmtid="{D5CDD505-2E9C-101B-9397-08002B2CF9AE}" pid="31" name="ProductFamily">
    <vt:lpwstr> </vt:lpwstr>
  </property>
  <property fmtid="{D5CDD505-2E9C-101B-9397-08002B2CF9AE}" pid="32" name="ProductSuite">
    <vt:lpwstr> </vt:lpwstr>
  </property>
  <property fmtid="{D5CDD505-2E9C-101B-9397-08002B2CF9AE}" pid="33" name="Platform">
    <vt:lpwstr> </vt:lpwstr>
  </property>
  <property fmtid="{D5CDD505-2E9C-101B-9397-08002B2CF9AE}" pid="34" name="ProductName">
    <vt:lpwstr> </vt:lpwstr>
  </property>
  <property fmtid="{D5CDD505-2E9C-101B-9397-08002B2CF9AE}" pid="35" name="ProductClass">
    <vt:lpwstr> </vt:lpwstr>
  </property>
  <property fmtid="{D5CDD505-2E9C-101B-9397-08002B2CF9AE}" pid="36" name="Item">
    <vt:lpwstr> </vt:lpwstr>
  </property>
  <property fmtid="{D5CDD505-2E9C-101B-9397-08002B2CF9AE}" pid="37" name="ProductVersion">
    <vt:lpwstr> </vt:lpwstr>
  </property>
  <property fmtid="{D5CDD505-2E9C-101B-9397-08002B2CF9AE}" pid="38" name="ProjectId">
    <vt:lpwstr> </vt:lpwstr>
  </property>
  <property fmtid="{D5CDD505-2E9C-101B-9397-08002B2CF9AE}" pid="39" name="Customer">
    <vt:lpwstr> </vt:lpwstr>
  </property>
  <property fmtid="{D5CDD505-2E9C-101B-9397-08002B2CF9AE}" pid="40" name="ExternalDocumentId">
    <vt:lpwstr> </vt:lpwstr>
  </property>
  <property fmtid="{D5CDD505-2E9C-101B-9397-08002B2CF9AE}" pid="41" name="ReferenceDesignation">
    <vt:lpwstr> </vt:lpwstr>
  </property>
  <property fmtid="{D5CDD505-2E9C-101B-9397-08002B2CF9AE}" pid="42" name="DocumentClassIdIEC61355">
    <vt:lpwstr> </vt:lpwstr>
  </property>
  <property fmtid="{D5CDD505-2E9C-101B-9397-08002B2CF9AE}" pid="43" name="CopyrightYear">
    <vt:lpwstr> </vt:lpwstr>
  </property>
  <property fmtid="{D5CDD505-2E9C-101B-9397-08002B2CF9AE}" pid="44" name="TemplafyTenantId">
    <vt:lpwstr>powergrids</vt:lpwstr>
  </property>
  <property fmtid="{D5CDD505-2E9C-101B-9397-08002B2CF9AE}" pid="45" name="TemplafyTemplateId">
    <vt:lpwstr>637691194223719887</vt:lpwstr>
  </property>
  <property fmtid="{D5CDD505-2E9C-101B-9397-08002B2CF9AE}" pid="46" name="TemplafyUserProfileId">
    <vt:lpwstr>637694771234683632</vt:lpwstr>
  </property>
  <property fmtid="{D5CDD505-2E9C-101B-9397-08002B2CF9AE}" pid="47" name="TemplafyLanguageCode">
    <vt:lpwstr>en-US</vt:lpwstr>
  </property>
  <property fmtid="{D5CDD505-2E9C-101B-9397-08002B2CF9AE}" pid="48" name="From">
    <vt:lpwstr>Kaili Sau</vt:lpwstr>
  </property>
  <property fmtid="{D5CDD505-2E9C-101B-9397-08002B2CF9AE}" pid="49" name="PhoneDirect">
    <vt:lpwstr>+37256801200</vt:lpwstr>
  </property>
  <property fmtid="{D5CDD505-2E9C-101B-9397-08002B2CF9AE}" pid="50" name="FAXDirect">
    <vt:lpwstr/>
  </property>
  <property fmtid="{D5CDD505-2E9C-101B-9397-08002B2CF9AE}" pid="51" name="E-mail">
    <vt:lpwstr>kaili.sau@hitachienergy.com</vt:lpwstr>
  </property>
  <property fmtid="{D5CDD505-2E9C-101B-9397-08002B2CF9AE}" pid="52" name="ReferenceNo">
    <vt:lpwstr/>
  </property>
  <property fmtid="{D5CDD505-2E9C-101B-9397-08002B2CF9AE}" pid="53" name="Date">
    <vt:lpwstr>2022-05-18</vt:lpwstr>
  </property>
  <property fmtid="{D5CDD505-2E9C-101B-9397-08002B2CF9AE}" pid="54" name="JobTitle">
    <vt:lpwstr>Business Continuity and Office Manager</vt:lpwstr>
  </property>
  <property fmtid="{D5CDD505-2E9C-101B-9397-08002B2CF9AE}" pid="55" name="Business">
    <vt:lpwstr/>
  </property>
  <property fmtid="{D5CDD505-2E9C-101B-9397-08002B2CF9AE}" pid="56" name="CompanyName">
    <vt:lpwstr>Hitachi Energy Estonia AS</vt:lpwstr>
  </property>
  <property fmtid="{D5CDD505-2E9C-101B-9397-08002B2CF9AE}" pid="57" name="POBox">
    <vt:lpwstr/>
  </property>
  <property fmtid="{D5CDD505-2E9C-101B-9397-08002B2CF9AE}" pid="58" name="City">
    <vt:lpwstr>Tallinn</vt:lpwstr>
  </property>
  <property fmtid="{D5CDD505-2E9C-101B-9397-08002B2CF9AE}" pid="59" name="PostalAddress">
    <vt:lpwstr/>
  </property>
  <property fmtid="{D5CDD505-2E9C-101B-9397-08002B2CF9AE}" pid="60" name="LanguageCodeGUID">
    <vt:lpwstr/>
  </property>
  <property fmtid="{D5CDD505-2E9C-101B-9397-08002B2CF9AE}" pid="61" name="DocumentKindGUID">
    <vt:lpwstr/>
  </property>
  <property fmtid="{D5CDD505-2E9C-101B-9397-08002B2CF9AE}" pid="62" name="DocumentTitle">
    <vt:lpwstr>123</vt:lpwstr>
  </property>
</Properties>
</file>